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61" r:id="rId2"/>
    <p:sldId id="262" r:id="rId3"/>
    <p:sldId id="263" r:id="rId4"/>
    <p:sldId id="264" r:id="rId5"/>
    <p:sldId id="268" r:id="rId6"/>
    <p:sldId id="270" r:id="rId7"/>
    <p:sldId id="271" r:id="rId8"/>
    <p:sldId id="265" r:id="rId9"/>
    <p:sldId id="266" r:id="rId10"/>
    <p:sldId id="267" r:id="rId11"/>
    <p:sldId id="2147480720" r:id="rId12"/>
  </p:sldIdLst>
  <p:sldSz cx="12192000" cy="6858000"/>
  <p:notesSz cx="6858000" cy="9144000"/>
  <p:defaultTextStyle>
    <a:defPPr>
      <a:defRPr lang="en-A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2944"/>
    <a:srgbClr val="D1CFD6"/>
    <a:srgbClr val="4A4E66"/>
    <a:srgbClr val="73778A"/>
    <a:srgbClr val="F4F8F8"/>
    <a:srgbClr val="858688"/>
    <a:srgbClr val="A1A2B0"/>
    <a:srgbClr val="94B6BB"/>
    <a:srgbClr val="A6A9B4"/>
    <a:srgbClr val="92B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13"/>
    <p:restoredTop sz="94694"/>
  </p:normalViewPr>
  <p:slideViewPr>
    <p:cSldViewPr snapToGrid="0">
      <p:cViewPr varScale="1">
        <p:scale>
          <a:sx n="121" d="100"/>
          <a:sy n="121" d="100"/>
        </p:scale>
        <p:origin x="108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A6A9B4"/>
              </a:solidFill>
              <a:ln w="19050">
                <a:noFill/>
              </a:ln>
              <a:effectLst/>
            </c:spPr>
            <c:extLst>
              <c:ext xmlns:c16="http://schemas.microsoft.com/office/drawing/2014/chart" uri="{C3380CC4-5D6E-409C-BE32-E72D297353CC}">
                <c16:uniqueId val="{00000001-BB01-F747-9A2D-89B344455C07}"/>
              </c:ext>
            </c:extLst>
          </c:dPt>
          <c:dPt>
            <c:idx val="1"/>
            <c:bubble3D val="0"/>
            <c:spPr>
              <a:solidFill>
                <a:srgbClr val="797F8F"/>
              </a:solidFill>
              <a:ln w="19050">
                <a:noFill/>
              </a:ln>
              <a:effectLst/>
            </c:spPr>
            <c:extLst>
              <c:ext xmlns:c16="http://schemas.microsoft.com/office/drawing/2014/chart" uri="{C3380CC4-5D6E-409C-BE32-E72D297353CC}">
                <c16:uniqueId val="{00000003-BB01-F747-9A2D-89B344455C07}"/>
              </c:ext>
            </c:extLst>
          </c:dPt>
          <c:dPt>
            <c:idx val="2"/>
            <c:bubble3D val="0"/>
            <c:spPr>
              <a:solidFill>
                <a:srgbClr val="414960"/>
              </a:solidFill>
              <a:ln w="19050">
                <a:noFill/>
              </a:ln>
              <a:effectLst/>
            </c:spPr>
            <c:extLst>
              <c:ext xmlns:c16="http://schemas.microsoft.com/office/drawing/2014/chart" uri="{C3380CC4-5D6E-409C-BE32-E72D297353CC}">
                <c16:uniqueId val="{00000005-BB01-F747-9A2D-89B344455C07}"/>
              </c:ext>
            </c:extLst>
          </c:dPt>
          <c:dPt>
            <c:idx val="3"/>
            <c:bubble3D val="0"/>
            <c:spPr>
              <a:solidFill>
                <a:srgbClr val="A2C1C5"/>
              </a:solidFill>
              <a:ln w="19050">
                <a:noFill/>
              </a:ln>
              <a:effectLst/>
            </c:spPr>
            <c:extLst>
              <c:ext xmlns:c16="http://schemas.microsoft.com/office/drawing/2014/chart" uri="{C3380CC4-5D6E-409C-BE32-E72D297353CC}">
                <c16:uniqueId val="{00000007-BB01-F747-9A2D-89B344455C07}"/>
              </c:ext>
            </c:extLst>
          </c:dPt>
          <c:dPt>
            <c:idx val="4"/>
            <c:bubble3D val="0"/>
            <c:spPr>
              <a:solidFill>
                <a:srgbClr val="92B6BB"/>
              </a:solidFill>
              <a:ln w="19050">
                <a:noFill/>
              </a:ln>
              <a:effectLst/>
            </c:spPr>
            <c:extLst>
              <c:ext xmlns:c16="http://schemas.microsoft.com/office/drawing/2014/chart" uri="{C3380CC4-5D6E-409C-BE32-E72D297353CC}">
                <c16:uniqueId val="{00000009-BB01-F747-9A2D-89B344455C07}"/>
              </c:ext>
            </c:extLst>
          </c:dPt>
          <c:dPt>
            <c:idx val="5"/>
            <c:bubble3D val="0"/>
            <c:spPr>
              <a:solidFill>
                <a:srgbClr val="BED3D6"/>
              </a:solidFill>
              <a:ln w="19050">
                <a:noFill/>
              </a:ln>
              <a:effectLst/>
            </c:spPr>
            <c:extLst>
              <c:ext xmlns:c16="http://schemas.microsoft.com/office/drawing/2014/chart" uri="{C3380CC4-5D6E-409C-BE32-E72D297353CC}">
                <c16:uniqueId val="{0000000B-BB01-F747-9A2D-89B344455C07}"/>
              </c:ext>
            </c:extLst>
          </c:dPt>
          <c:cat>
            <c:numRef>
              <c:f>Sheet1!$A$2:$A$7</c:f>
              <c:numCache>
                <c:formatCode>General</c:formatCode>
                <c:ptCount val="6"/>
              </c:numCache>
            </c:numRef>
          </c:cat>
          <c:val>
            <c:numRef>
              <c:f>Sheet1!$B$2:$B$7</c:f>
              <c:numCache>
                <c:formatCode>General</c:formatCode>
                <c:ptCount val="6"/>
                <c:pt idx="0">
                  <c:v>13</c:v>
                </c:pt>
                <c:pt idx="1">
                  <c:v>18</c:v>
                </c:pt>
                <c:pt idx="2">
                  <c:v>9</c:v>
                </c:pt>
                <c:pt idx="3">
                  <c:v>25</c:v>
                </c:pt>
                <c:pt idx="4">
                  <c:v>21</c:v>
                </c:pt>
                <c:pt idx="5">
                  <c:v>14</c:v>
                </c:pt>
              </c:numCache>
            </c:numRef>
          </c:val>
          <c:extLst>
            <c:ext xmlns:c16="http://schemas.microsoft.com/office/drawing/2014/chart" uri="{C3380CC4-5D6E-409C-BE32-E72D297353CC}">
              <c16:uniqueId val="{0000000C-BB01-F747-9A2D-89B344455C0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A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DMT SM Accounts</c:v>
                </c:pt>
              </c:strCache>
            </c:strRef>
          </c:tx>
          <c:spPr>
            <a:solidFill>
              <a:srgbClr val="CBC2B3"/>
            </a:solidFill>
            <a:ln>
              <a:solidFill>
                <a:schemeClr val="bg1"/>
              </a:solidFill>
            </a:ln>
            <a:effectLst>
              <a:softEdge rad="0"/>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rgbClr val="4A4E66"/>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يناير</c:v>
                </c:pt>
                <c:pt idx="1">
                  <c:v>فبراير</c:v>
                </c:pt>
                <c:pt idx="2">
                  <c:v>مارس</c:v>
                </c:pt>
                <c:pt idx="3">
                  <c:v>أبريل</c:v>
                </c:pt>
                <c:pt idx="4">
                  <c:v>مايو</c:v>
                </c:pt>
                <c:pt idx="5">
                  <c:v>يونيو</c:v>
                </c:pt>
                <c:pt idx="6">
                  <c:v>يوليو</c:v>
                </c:pt>
                <c:pt idx="7">
                  <c:v>أغسطس</c:v>
                </c:pt>
                <c:pt idx="8">
                  <c:v>سبتمبر</c:v>
                </c:pt>
                <c:pt idx="9">
                  <c:v>أكتوبر</c:v>
                </c:pt>
                <c:pt idx="10">
                  <c:v>نوفمبر</c:v>
                </c:pt>
                <c:pt idx="11">
                  <c:v>ديسمبر</c:v>
                </c:pt>
              </c:strCache>
            </c:strRef>
          </c:cat>
          <c:val>
            <c:numRef>
              <c:f>Sheet1!$B$2:$B$13</c:f>
              <c:numCache>
                <c:formatCode>General</c:formatCode>
                <c:ptCount val="12"/>
                <c:pt idx="0">
                  <c:v>17</c:v>
                </c:pt>
                <c:pt idx="1">
                  <c:v>29</c:v>
                </c:pt>
                <c:pt idx="2">
                  <c:v>41</c:v>
                </c:pt>
                <c:pt idx="3">
                  <c:v>41</c:v>
                </c:pt>
                <c:pt idx="4">
                  <c:v>31</c:v>
                </c:pt>
                <c:pt idx="5">
                  <c:v>18</c:v>
                </c:pt>
                <c:pt idx="6">
                  <c:v>20</c:v>
                </c:pt>
                <c:pt idx="7">
                  <c:v>21</c:v>
                </c:pt>
                <c:pt idx="8">
                  <c:v>20</c:v>
                </c:pt>
                <c:pt idx="9">
                  <c:v>46</c:v>
                </c:pt>
                <c:pt idx="10">
                  <c:v>22</c:v>
                </c:pt>
                <c:pt idx="11">
                  <c:v>29</c:v>
                </c:pt>
              </c:numCache>
            </c:numRef>
          </c:val>
          <c:extLst>
            <c:ext xmlns:c16="http://schemas.microsoft.com/office/drawing/2014/chart" uri="{C3380CC4-5D6E-409C-BE32-E72D297353CC}">
              <c16:uniqueId val="{00000000-2B68-A742-BCCF-32A0DFA4EC75}"/>
            </c:ext>
          </c:extLst>
        </c:ser>
        <c:dLbls>
          <c:dLblPos val="ctr"/>
          <c:showLegendKey val="0"/>
          <c:showVal val="1"/>
          <c:showCatName val="0"/>
          <c:showSerName val="0"/>
          <c:showPercent val="0"/>
          <c:showBubbleSize val="0"/>
        </c:dLbls>
        <c:gapWidth val="0"/>
        <c:axId val="1299994191"/>
        <c:axId val="1300181535"/>
      </c:barChart>
      <c:catAx>
        <c:axId val="1299994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A1A2B0"/>
                </a:solidFill>
                <a:latin typeface="Tahoma" panose="020B0604030504040204" pitchFamily="34" charset="0"/>
                <a:ea typeface="Tahoma" panose="020B0604030504040204" pitchFamily="34" charset="0"/>
                <a:cs typeface="Tahoma" panose="020B0604030504040204" pitchFamily="34" charset="0"/>
              </a:defRPr>
            </a:pPr>
            <a:endParaRPr lang="en-US"/>
          </a:p>
        </c:txPr>
        <c:crossAx val="1300181535"/>
        <c:crosses val="autoZero"/>
        <c:auto val="1"/>
        <c:lblAlgn val="ctr"/>
        <c:lblOffset val="100"/>
        <c:noMultiLvlLbl val="0"/>
      </c:catAx>
      <c:valAx>
        <c:axId val="1300181535"/>
        <c:scaling>
          <c:orientation val="minMax"/>
        </c:scaling>
        <c:delete val="0"/>
        <c:axPos val="l"/>
        <c:majorGridlines>
          <c:spPr>
            <a:ln w="9525" cap="flat" cmpd="sng" algn="ctr">
              <a:solidFill>
                <a:srgbClr val="A1A2B0">
                  <a:alpha val="25098"/>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A1A2B0"/>
                </a:solidFill>
                <a:latin typeface="Arial" panose="020B0604020202020204" pitchFamily="34" charset="0"/>
                <a:ea typeface="+mn-ea"/>
                <a:cs typeface="Arial" panose="020B0604020202020204" pitchFamily="34" charset="0"/>
              </a:defRPr>
            </a:pPr>
            <a:endParaRPr lang="en-US"/>
          </a:p>
        </c:txPr>
        <c:crossAx val="12999941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X</c:v>
                </c:pt>
              </c:strCache>
            </c:strRef>
          </c:tx>
          <c:spPr>
            <a:ln w="28575" cap="rnd">
              <a:solidFill>
                <a:srgbClr val="73778A"/>
              </a:solidFill>
              <a:round/>
            </a:ln>
            <a:effectLst>
              <a:softEdge rad="0"/>
            </a:effectLst>
          </c:spPr>
          <c:marker>
            <c:symbol val="none"/>
          </c:marker>
          <c:cat>
            <c:strRef>
              <c:f>Sheet1!$A$2:$A$5</c:f>
              <c:strCache>
                <c:ptCount val="4"/>
                <c:pt idx="0">
                  <c:v>Q1</c:v>
                </c:pt>
                <c:pt idx="1">
                  <c:v>Q2</c:v>
                </c:pt>
                <c:pt idx="2">
                  <c:v>Q3</c:v>
                </c:pt>
                <c:pt idx="3">
                  <c:v>Q4</c:v>
                </c:pt>
              </c:strCache>
            </c:strRef>
          </c:cat>
          <c:val>
            <c:numRef>
              <c:f>Sheet1!$B$2:$B$5</c:f>
              <c:numCache>
                <c:formatCode>#,##0</c:formatCode>
                <c:ptCount val="4"/>
                <c:pt idx="0">
                  <c:v>40980</c:v>
                </c:pt>
                <c:pt idx="1">
                  <c:v>41540</c:v>
                </c:pt>
                <c:pt idx="2">
                  <c:v>41910</c:v>
                </c:pt>
                <c:pt idx="3">
                  <c:v>42320</c:v>
                </c:pt>
              </c:numCache>
            </c:numRef>
          </c:val>
          <c:smooth val="0"/>
          <c:extLst>
            <c:ext xmlns:c16="http://schemas.microsoft.com/office/drawing/2014/chart" uri="{C3380CC4-5D6E-409C-BE32-E72D297353CC}">
              <c16:uniqueId val="{00000000-EF54-AA42-9C2B-8ED5305E7087}"/>
            </c:ext>
          </c:extLst>
        </c:ser>
        <c:ser>
          <c:idx val="1"/>
          <c:order val="1"/>
          <c:tx>
            <c:strRef>
              <c:f>Sheet1!$C$1</c:f>
              <c:strCache>
                <c:ptCount val="1"/>
                <c:pt idx="0">
                  <c:v>Instagram</c:v>
                </c:pt>
              </c:strCache>
            </c:strRef>
          </c:tx>
          <c:spPr>
            <a:ln w="28575" cap="rnd">
              <a:solidFill>
                <a:srgbClr val="D39A6C"/>
              </a:solidFill>
              <a:round/>
            </a:ln>
            <a:effectLst/>
          </c:spPr>
          <c:marker>
            <c:symbol val="none"/>
          </c:marker>
          <c:cat>
            <c:strRef>
              <c:f>Sheet1!$A$2:$A$5</c:f>
              <c:strCache>
                <c:ptCount val="4"/>
                <c:pt idx="0">
                  <c:v>Q1</c:v>
                </c:pt>
                <c:pt idx="1">
                  <c:v>Q2</c:v>
                </c:pt>
                <c:pt idx="2">
                  <c:v>Q3</c:v>
                </c:pt>
                <c:pt idx="3">
                  <c:v>Q4</c:v>
                </c:pt>
              </c:strCache>
            </c:strRef>
          </c:cat>
          <c:val>
            <c:numRef>
              <c:f>Sheet1!$C$2:$C$5</c:f>
              <c:numCache>
                <c:formatCode>#,##0</c:formatCode>
                <c:ptCount val="4"/>
                <c:pt idx="0">
                  <c:v>43440</c:v>
                </c:pt>
                <c:pt idx="1">
                  <c:v>47060</c:v>
                </c:pt>
                <c:pt idx="2">
                  <c:v>49650</c:v>
                </c:pt>
                <c:pt idx="3">
                  <c:v>53680</c:v>
                </c:pt>
              </c:numCache>
            </c:numRef>
          </c:val>
          <c:smooth val="0"/>
          <c:extLst>
            <c:ext xmlns:c16="http://schemas.microsoft.com/office/drawing/2014/chart" uri="{C3380CC4-5D6E-409C-BE32-E72D297353CC}">
              <c16:uniqueId val="{00000001-EF54-AA42-9C2B-8ED5305E7087}"/>
            </c:ext>
          </c:extLst>
        </c:ser>
        <c:ser>
          <c:idx val="2"/>
          <c:order val="2"/>
          <c:tx>
            <c:strRef>
              <c:f>Sheet1!$D$1</c:f>
              <c:strCache>
                <c:ptCount val="1"/>
                <c:pt idx="0">
                  <c:v>LinkedIn</c:v>
                </c:pt>
              </c:strCache>
            </c:strRef>
          </c:tx>
          <c:spPr>
            <a:ln w="28575" cap="rnd">
              <a:solidFill>
                <a:srgbClr val="667E7F"/>
              </a:solidFill>
              <a:round/>
            </a:ln>
            <a:effectLst/>
          </c:spPr>
          <c:marker>
            <c:symbol val="none"/>
          </c:marker>
          <c:cat>
            <c:strRef>
              <c:f>Sheet1!$A$2:$A$5</c:f>
              <c:strCache>
                <c:ptCount val="4"/>
                <c:pt idx="0">
                  <c:v>Q1</c:v>
                </c:pt>
                <c:pt idx="1">
                  <c:v>Q2</c:v>
                </c:pt>
                <c:pt idx="2">
                  <c:v>Q3</c:v>
                </c:pt>
                <c:pt idx="3">
                  <c:v>Q4</c:v>
                </c:pt>
              </c:strCache>
            </c:strRef>
          </c:cat>
          <c:val>
            <c:numRef>
              <c:f>Sheet1!$D$2:$D$5</c:f>
              <c:numCache>
                <c:formatCode>#,##0</c:formatCode>
                <c:ptCount val="4"/>
                <c:pt idx="0">
                  <c:v>16840</c:v>
                </c:pt>
                <c:pt idx="1">
                  <c:v>17900</c:v>
                </c:pt>
                <c:pt idx="2">
                  <c:v>18700</c:v>
                </c:pt>
                <c:pt idx="3">
                  <c:v>20040</c:v>
                </c:pt>
              </c:numCache>
            </c:numRef>
          </c:val>
          <c:smooth val="0"/>
          <c:extLst>
            <c:ext xmlns:c16="http://schemas.microsoft.com/office/drawing/2014/chart" uri="{C3380CC4-5D6E-409C-BE32-E72D297353CC}">
              <c16:uniqueId val="{00000002-EF54-AA42-9C2B-8ED5305E7087}"/>
            </c:ext>
          </c:extLst>
        </c:ser>
        <c:ser>
          <c:idx val="3"/>
          <c:order val="3"/>
          <c:tx>
            <c:strRef>
              <c:f>Sheet1!$E$1</c:f>
              <c:strCache>
                <c:ptCount val="1"/>
                <c:pt idx="0">
                  <c:v>Facebook</c:v>
                </c:pt>
              </c:strCache>
            </c:strRef>
          </c:tx>
          <c:spPr>
            <a:ln w="28575" cap="rnd">
              <a:solidFill>
                <a:schemeClr val="accent4"/>
              </a:solidFill>
              <a:round/>
            </a:ln>
            <a:effectLst/>
          </c:spPr>
          <c:marker>
            <c:symbol val="none"/>
          </c:marker>
          <c:cat>
            <c:strRef>
              <c:f>Sheet1!$A$2:$A$5</c:f>
              <c:strCache>
                <c:ptCount val="4"/>
                <c:pt idx="0">
                  <c:v>Q1</c:v>
                </c:pt>
                <c:pt idx="1">
                  <c:v>Q2</c:v>
                </c:pt>
                <c:pt idx="2">
                  <c:v>Q3</c:v>
                </c:pt>
                <c:pt idx="3">
                  <c:v>Q4</c:v>
                </c:pt>
              </c:strCache>
            </c:strRef>
          </c:cat>
          <c:val>
            <c:numRef>
              <c:f>Sheet1!$E$2:$E$5</c:f>
              <c:numCache>
                <c:formatCode>#,##0</c:formatCode>
                <c:ptCount val="4"/>
                <c:pt idx="0">
                  <c:v>28000</c:v>
                </c:pt>
                <c:pt idx="1">
                  <c:v>28020</c:v>
                </c:pt>
                <c:pt idx="2">
                  <c:v>28120</c:v>
                </c:pt>
                <c:pt idx="3">
                  <c:v>29590</c:v>
                </c:pt>
              </c:numCache>
            </c:numRef>
          </c:val>
          <c:smooth val="0"/>
          <c:extLst>
            <c:ext xmlns:c16="http://schemas.microsoft.com/office/drawing/2014/chart" uri="{C3380CC4-5D6E-409C-BE32-E72D297353CC}">
              <c16:uniqueId val="{00000003-EF54-AA42-9C2B-8ED5305E7087}"/>
            </c:ext>
          </c:extLst>
        </c:ser>
        <c:dLbls>
          <c:showLegendKey val="0"/>
          <c:showVal val="0"/>
          <c:showCatName val="0"/>
          <c:showSerName val="0"/>
          <c:showPercent val="0"/>
          <c:showBubbleSize val="0"/>
        </c:dLbls>
        <c:smooth val="0"/>
        <c:axId val="704528671"/>
        <c:axId val="704424815"/>
      </c:lineChart>
      <c:catAx>
        <c:axId val="7045286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A1A2B0"/>
                </a:solidFill>
                <a:latin typeface="+mn-lt"/>
                <a:ea typeface="+mn-ea"/>
                <a:cs typeface="+mn-cs"/>
              </a:defRPr>
            </a:pPr>
            <a:endParaRPr lang="en-AE"/>
          </a:p>
        </c:txPr>
        <c:crossAx val="704424815"/>
        <c:crosses val="autoZero"/>
        <c:auto val="1"/>
        <c:lblAlgn val="ctr"/>
        <c:lblOffset val="100"/>
        <c:noMultiLvlLbl val="0"/>
      </c:catAx>
      <c:valAx>
        <c:axId val="70442481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A1A2B0"/>
                </a:solidFill>
                <a:latin typeface="+mn-lt"/>
                <a:ea typeface="+mn-ea"/>
                <a:cs typeface="+mn-cs"/>
              </a:defRPr>
            </a:pPr>
            <a:endParaRPr lang="en-AE"/>
          </a:p>
        </c:txPr>
        <c:crossAx val="7045286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4A4E66"/>
              </a:solidFill>
              <a:latin typeface="+mn-lt"/>
              <a:ea typeface="+mn-ea"/>
              <a:cs typeface="+mn-cs"/>
            </a:defRPr>
          </a:pPr>
          <a:endParaRPr lang="en-A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AE"/>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0E0A28-3514-5749-9FCD-FB27BA58FA39}" type="datetimeFigureOut">
              <a:rPr lang="en-AE" smtClean="0"/>
              <a:t>2/26/25</a:t>
            </a:fld>
            <a:endParaRPr lang="en-A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833661-AD23-6C45-BD6E-CE658723AE33}" type="slidenum">
              <a:rPr lang="en-AE" smtClean="0"/>
              <a:t>‹#›</a:t>
            </a:fld>
            <a:endParaRPr lang="en-AE"/>
          </a:p>
        </p:txBody>
      </p:sp>
    </p:spTree>
    <p:extLst>
      <p:ext uri="{BB962C8B-B14F-4D97-AF65-F5344CB8AC3E}">
        <p14:creationId xmlns:p14="http://schemas.microsoft.com/office/powerpoint/2010/main" val="3882225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close-up of a skyscraper&#10;&#10;Description automatically generated">
            <a:extLst>
              <a:ext uri="{FF2B5EF4-FFF2-40B4-BE49-F238E27FC236}">
                <a16:creationId xmlns:a16="http://schemas.microsoft.com/office/drawing/2014/main" id="{F6FEE0E8-CD59-5EEA-7BC3-543EEE5356FD}"/>
              </a:ext>
            </a:extLst>
          </p:cNvPr>
          <p:cNvPicPr>
            <a:picLocks noGrp="1" noRot="1" noChangeAspect="1" noMove="1" noResize="1" noEditPoints="1" noAdjustHandles="1" noChangeArrowheads="1" noChangeShapeType="1" noCrop="1"/>
          </p:cNvPicPr>
          <p:nvPr userDrawn="1"/>
        </p:nvPicPr>
        <p:blipFill>
          <a:blip r:embed="rId2"/>
          <a:srcRect l="50541" t="19344"/>
          <a:stretch/>
        </p:blipFill>
        <p:spPr>
          <a:xfrm>
            <a:off x="-38549" y="1312346"/>
            <a:ext cx="6045582" cy="5545653"/>
          </a:xfrm>
          <a:prstGeom prst="rect">
            <a:avLst/>
          </a:prstGeom>
        </p:spPr>
      </p:pic>
      <p:sp>
        <p:nvSpPr>
          <p:cNvPr id="8" name="Rectangle 7">
            <a:extLst>
              <a:ext uri="{FF2B5EF4-FFF2-40B4-BE49-F238E27FC236}">
                <a16:creationId xmlns:a16="http://schemas.microsoft.com/office/drawing/2014/main" id="{4C8A5C7D-666F-7F21-47DD-379164E61125}"/>
              </a:ext>
            </a:extLst>
          </p:cNvPr>
          <p:cNvSpPr>
            <a:spLocks noGrp="1" noRot="1" noMove="1" noResize="1" noEditPoints="1" noAdjustHandles="1" noChangeArrowheads="1" noChangeShapeType="1"/>
          </p:cNvSpPr>
          <p:nvPr userDrawn="1"/>
        </p:nvSpPr>
        <p:spPr>
          <a:xfrm>
            <a:off x="-38549" y="1"/>
            <a:ext cx="12230549" cy="1330036"/>
          </a:xfrm>
          <a:prstGeom prst="rect">
            <a:avLst/>
          </a:prstGeom>
          <a:solidFill>
            <a:srgbClr val="E9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dirty="0"/>
          </a:p>
        </p:txBody>
      </p:sp>
      <p:sp>
        <p:nvSpPr>
          <p:cNvPr id="9" name="Rectangle 8">
            <a:extLst>
              <a:ext uri="{FF2B5EF4-FFF2-40B4-BE49-F238E27FC236}">
                <a16:creationId xmlns:a16="http://schemas.microsoft.com/office/drawing/2014/main" id="{570E3AFD-3571-6656-1E48-119DBA06E421}"/>
              </a:ext>
            </a:extLst>
          </p:cNvPr>
          <p:cNvSpPr>
            <a:spLocks noGrp="1" noRot="1" noMove="1" noResize="1" noEditPoints="1" noAdjustHandles="1" noChangeArrowheads="1" noChangeShapeType="1"/>
          </p:cNvSpPr>
          <p:nvPr userDrawn="1"/>
        </p:nvSpPr>
        <p:spPr>
          <a:xfrm>
            <a:off x="6015987" y="1330037"/>
            <a:ext cx="6176013" cy="5545653"/>
          </a:xfrm>
          <a:prstGeom prst="rect">
            <a:avLst/>
          </a:prstGeom>
          <a:solidFill>
            <a:srgbClr val="DED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E" dirty="0"/>
              <a:t> </a:t>
            </a:r>
          </a:p>
        </p:txBody>
      </p:sp>
      <p:pic>
        <p:nvPicPr>
          <p:cNvPr id="10" name="Picture 9">
            <a:extLst>
              <a:ext uri="{FF2B5EF4-FFF2-40B4-BE49-F238E27FC236}">
                <a16:creationId xmlns:a16="http://schemas.microsoft.com/office/drawing/2014/main" id="{6D6B3A1F-2FF5-93F7-AA6B-59823BD61326}"/>
              </a:ext>
            </a:extLst>
          </p:cNvPr>
          <p:cNvPicPr>
            <a:picLocks noChangeAspect="1"/>
          </p:cNvPicPr>
          <p:nvPr userDrawn="1"/>
        </p:nvPicPr>
        <p:blipFill>
          <a:blip r:embed="rId3"/>
          <a:stretch>
            <a:fillRect/>
          </a:stretch>
        </p:blipFill>
        <p:spPr>
          <a:xfrm>
            <a:off x="9067800" y="367402"/>
            <a:ext cx="2760817" cy="748259"/>
          </a:xfrm>
          <a:prstGeom prst="rect">
            <a:avLst/>
          </a:prstGeom>
        </p:spPr>
      </p:pic>
      <p:sp>
        <p:nvSpPr>
          <p:cNvPr id="11" name="Title 1">
            <a:extLst>
              <a:ext uri="{FF2B5EF4-FFF2-40B4-BE49-F238E27FC236}">
                <a16:creationId xmlns:a16="http://schemas.microsoft.com/office/drawing/2014/main" id="{2D6C0C94-EB69-4758-F18C-6F18636A0DE8}"/>
              </a:ext>
            </a:extLst>
          </p:cNvPr>
          <p:cNvSpPr>
            <a:spLocks noGrp="1"/>
          </p:cNvSpPr>
          <p:nvPr>
            <p:ph type="title" hasCustomPrompt="1"/>
          </p:nvPr>
        </p:nvSpPr>
        <p:spPr>
          <a:xfrm>
            <a:off x="6096000" y="3528391"/>
            <a:ext cx="5732616" cy="1034084"/>
          </a:xfrm>
        </p:spPr>
        <p:txBody>
          <a:bodyPr anchor="b"/>
          <a:lstStyle>
            <a:lvl1pPr algn="r">
              <a:defRPr sz="6000"/>
            </a:lvl1pPr>
          </a:lstStyle>
          <a:p>
            <a:r>
              <a:rPr lang="ar-AE" sz="6000"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عنوان</a:t>
            </a:r>
            <a:endParaRPr lang="en-AE"/>
          </a:p>
        </p:txBody>
      </p:sp>
      <p:sp>
        <p:nvSpPr>
          <p:cNvPr id="13" name="Text Placeholder 2">
            <a:extLst>
              <a:ext uri="{FF2B5EF4-FFF2-40B4-BE49-F238E27FC236}">
                <a16:creationId xmlns:a16="http://schemas.microsoft.com/office/drawing/2014/main" id="{A3108555-7FE0-35A1-013A-2BFBB4380104}"/>
              </a:ext>
            </a:extLst>
          </p:cNvPr>
          <p:cNvSpPr>
            <a:spLocks noGrp="1"/>
          </p:cNvSpPr>
          <p:nvPr>
            <p:ph type="body" idx="1" hasCustomPrompt="1"/>
          </p:nvPr>
        </p:nvSpPr>
        <p:spPr>
          <a:xfrm>
            <a:off x="6095998" y="4589464"/>
            <a:ext cx="5732617" cy="539128"/>
          </a:xfrm>
        </p:spPr>
        <p:txBody>
          <a:bodyPr/>
          <a:lstStyle>
            <a:lvl1pPr marL="0" indent="0" algn="r">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ar-AE" sz="2400" dirty="0">
                <a:solidFill>
                  <a:srgbClr val="91B5BB"/>
                </a:solidFill>
                <a:effectLst/>
                <a:latin typeface="Tahoma" panose="020B0604030504040204" pitchFamily="34" charset="0"/>
                <a:ea typeface="Tahoma" panose="020B0604030504040204" pitchFamily="34" charset="0"/>
                <a:cs typeface="Tahoma" panose="020B0604030504040204" pitchFamily="34" charset="0"/>
              </a:rPr>
              <a:t>العنوان الفرعي</a:t>
            </a:r>
            <a:endParaRPr lang="en-US" dirty="0"/>
          </a:p>
        </p:txBody>
      </p:sp>
    </p:spTree>
    <p:extLst>
      <p:ext uri="{BB962C8B-B14F-4D97-AF65-F5344CB8AC3E}">
        <p14:creationId xmlns:p14="http://schemas.microsoft.com/office/powerpoint/2010/main" val="3542041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D9595F4-4841-155B-CAFC-1AD44A39799E}"/>
              </a:ext>
            </a:extLst>
          </p:cNvPr>
          <p:cNvSpPr>
            <a:spLocks noGrp="1" noRot="1" noMove="1" noResize="1" noEditPoints="1" noAdjustHandles="1" noChangeArrowheads="1" noChangeShapeType="1"/>
          </p:cNvSpPr>
          <p:nvPr userDrawn="1"/>
        </p:nvSpPr>
        <p:spPr>
          <a:xfrm>
            <a:off x="6096000" y="0"/>
            <a:ext cx="6093912" cy="6858000"/>
          </a:xfrm>
          <a:prstGeom prst="rect">
            <a:avLst/>
          </a:prstGeom>
          <a:solidFill>
            <a:srgbClr val="4149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r" defTabSz="914400" rtl="1" eaLnBrk="1" latinLnBrk="0" hangingPunct="1"/>
            <a:endParaRPr lang="en-AE"/>
          </a:p>
        </p:txBody>
      </p:sp>
      <p:sp>
        <p:nvSpPr>
          <p:cNvPr id="9" name="Rectangle 8">
            <a:extLst>
              <a:ext uri="{FF2B5EF4-FFF2-40B4-BE49-F238E27FC236}">
                <a16:creationId xmlns:a16="http://schemas.microsoft.com/office/drawing/2014/main" id="{5B5845EB-BBC3-C397-F70F-7DE1A72E5089}"/>
              </a:ext>
            </a:extLst>
          </p:cNvPr>
          <p:cNvSpPr>
            <a:spLocks noGrp="1" noRot="1" noMove="1" noResize="1" noEditPoints="1" noAdjustHandles="1" noChangeArrowheads="1" noChangeShapeType="1"/>
          </p:cNvSpPr>
          <p:nvPr userDrawn="1"/>
        </p:nvSpPr>
        <p:spPr>
          <a:xfrm>
            <a:off x="0" y="0"/>
            <a:ext cx="6096000" cy="6858000"/>
          </a:xfrm>
          <a:prstGeom prst="rect">
            <a:avLst/>
          </a:prstGeom>
          <a:solidFill>
            <a:srgbClr val="DED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AE" b="0"/>
          </a:p>
        </p:txBody>
      </p:sp>
      <p:sp>
        <p:nvSpPr>
          <p:cNvPr id="12" name="Title 1">
            <a:extLst>
              <a:ext uri="{FF2B5EF4-FFF2-40B4-BE49-F238E27FC236}">
                <a16:creationId xmlns:a16="http://schemas.microsoft.com/office/drawing/2014/main" id="{91D6C881-A5C1-FC1F-BE64-A47899D5F3C8}"/>
              </a:ext>
            </a:extLst>
          </p:cNvPr>
          <p:cNvSpPr>
            <a:spLocks noGrp="1"/>
          </p:cNvSpPr>
          <p:nvPr>
            <p:ph type="title" hasCustomPrompt="1"/>
          </p:nvPr>
        </p:nvSpPr>
        <p:spPr>
          <a:xfrm>
            <a:off x="6360459" y="214430"/>
            <a:ext cx="5557610" cy="1007767"/>
          </a:xfrm>
        </p:spPr>
        <p:txBody>
          <a:bodyPr lIns="0" tIns="0" rIns="0" bIns="0">
            <a:normAutofit/>
          </a:bodyPr>
          <a:lstStyle>
            <a:lvl1pPr algn="r" rtl="1">
              <a:defRPr sz="4800">
                <a:solidFill>
                  <a:schemeClr val="bg1"/>
                </a:solidFill>
              </a:defRPr>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a:t>
            </a:r>
            <a:r>
              <a:rPr lang="en-US"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2</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76769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8744E2F-AC1F-F92F-9890-62DBD351E448}"/>
              </a:ext>
            </a:extLst>
          </p:cNvPr>
          <p:cNvSpPr>
            <a:spLocks noGrp="1" noRot="1" noMove="1" noResize="1" noEditPoints="1" noAdjustHandles="1" noChangeArrowheads="1" noChangeShapeType="1"/>
          </p:cNvSpPr>
          <p:nvPr userDrawn="1"/>
        </p:nvSpPr>
        <p:spPr>
          <a:xfrm>
            <a:off x="0" y="0"/>
            <a:ext cx="4083424" cy="6858001"/>
          </a:xfrm>
          <a:prstGeom prst="rect">
            <a:avLst/>
          </a:prstGeom>
          <a:solidFill>
            <a:srgbClr val="A6A9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AE"/>
          </a:p>
        </p:txBody>
      </p:sp>
      <p:sp>
        <p:nvSpPr>
          <p:cNvPr id="7" name="Title 1">
            <a:extLst>
              <a:ext uri="{FF2B5EF4-FFF2-40B4-BE49-F238E27FC236}">
                <a16:creationId xmlns:a16="http://schemas.microsoft.com/office/drawing/2014/main" id="{55308E12-D82C-55BA-3A41-7C90126A65EB}"/>
              </a:ext>
            </a:extLst>
          </p:cNvPr>
          <p:cNvSpPr>
            <a:spLocks noGrp="1"/>
          </p:cNvSpPr>
          <p:nvPr>
            <p:ph type="title" hasCustomPrompt="1"/>
          </p:nvPr>
        </p:nvSpPr>
        <p:spPr>
          <a:xfrm>
            <a:off x="6360459" y="246237"/>
            <a:ext cx="5557610"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61470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2CF85-7643-DDF5-4C09-E107B3929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E"/>
          </a:p>
        </p:txBody>
      </p:sp>
      <p:sp>
        <p:nvSpPr>
          <p:cNvPr id="3" name="Content Placeholder 2">
            <a:extLst>
              <a:ext uri="{FF2B5EF4-FFF2-40B4-BE49-F238E27FC236}">
                <a16:creationId xmlns:a16="http://schemas.microsoft.com/office/drawing/2014/main" id="{A15B25B7-7543-8C74-143D-5F369608CA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Text Placeholder 3">
            <a:extLst>
              <a:ext uri="{FF2B5EF4-FFF2-40B4-BE49-F238E27FC236}">
                <a16:creationId xmlns:a16="http://schemas.microsoft.com/office/drawing/2014/main" id="{8164EF43-3826-8491-F2D7-64302E6B1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8015FC-E18C-6BE2-2A1D-55049BEAE700}"/>
              </a:ext>
            </a:extLst>
          </p:cNvPr>
          <p:cNvSpPr>
            <a:spLocks noGrp="1"/>
          </p:cNvSpPr>
          <p:nvPr>
            <p:ph type="dt" sz="half" idx="10"/>
          </p:nvPr>
        </p:nvSpPr>
        <p:spPr/>
        <p:txBody>
          <a:bodyPr/>
          <a:lstStyle/>
          <a:p>
            <a:fld id="{A000F7EC-781C-744F-A1B9-AB05D6AB5849}" type="datetimeFigureOut">
              <a:rPr lang="en-AE" smtClean="0"/>
              <a:t>2/26/25</a:t>
            </a:fld>
            <a:endParaRPr lang="en-AE"/>
          </a:p>
        </p:txBody>
      </p:sp>
      <p:sp>
        <p:nvSpPr>
          <p:cNvPr id="6" name="Footer Placeholder 5">
            <a:extLst>
              <a:ext uri="{FF2B5EF4-FFF2-40B4-BE49-F238E27FC236}">
                <a16:creationId xmlns:a16="http://schemas.microsoft.com/office/drawing/2014/main" id="{1AEAE720-E46B-AD3D-A46C-1FDF306311A1}"/>
              </a:ext>
            </a:extLst>
          </p:cNvPr>
          <p:cNvSpPr>
            <a:spLocks noGrp="1"/>
          </p:cNvSpPr>
          <p:nvPr>
            <p:ph type="ftr" sz="quarter" idx="11"/>
          </p:nvPr>
        </p:nvSpPr>
        <p:spPr/>
        <p:txBody>
          <a:bodyPr/>
          <a:lstStyle/>
          <a:p>
            <a:endParaRPr lang="en-AE"/>
          </a:p>
        </p:txBody>
      </p:sp>
      <p:sp>
        <p:nvSpPr>
          <p:cNvPr id="7" name="Slide Number Placeholder 6">
            <a:extLst>
              <a:ext uri="{FF2B5EF4-FFF2-40B4-BE49-F238E27FC236}">
                <a16:creationId xmlns:a16="http://schemas.microsoft.com/office/drawing/2014/main" id="{6D3B461C-B307-8FA5-5EB6-47170C8A64DD}"/>
              </a:ext>
            </a:extLst>
          </p:cNvPr>
          <p:cNvSpPr>
            <a:spLocks noGrp="1"/>
          </p:cNvSpPr>
          <p:nvPr>
            <p:ph type="sldNum" sz="quarter" idx="12"/>
          </p:nvPr>
        </p:nvSpPr>
        <p:spPr/>
        <p:txBody>
          <a:bodyPr/>
          <a:lstStyle/>
          <a:p>
            <a:fld id="{E581D71E-12F5-6942-9924-410BBDF1EF88}" type="slidenum">
              <a:rPr lang="en-AE" smtClean="0"/>
              <a:t>‹#›</a:t>
            </a:fld>
            <a:endParaRPr lang="en-AE"/>
          </a:p>
        </p:txBody>
      </p:sp>
    </p:spTree>
    <p:extLst>
      <p:ext uri="{BB962C8B-B14F-4D97-AF65-F5344CB8AC3E}">
        <p14:creationId xmlns:p14="http://schemas.microsoft.com/office/powerpoint/2010/main" val="2008977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AF93E-6547-4DA1-CCB9-2A8D53E983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E"/>
          </a:p>
        </p:txBody>
      </p:sp>
      <p:sp>
        <p:nvSpPr>
          <p:cNvPr id="3" name="Picture Placeholder 2">
            <a:extLst>
              <a:ext uri="{FF2B5EF4-FFF2-40B4-BE49-F238E27FC236}">
                <a16:creationId xmlns:a16="http://schemas.microsoft.com/office/drawing/2014/main" id="{B5961565-0C2B-5090-E8E1-3B625EDA3A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E"/>
          </a:p>
        </p:txBody>
      </p:sp>
      <p:sp>
        <p:nvSpPr>
          <p:cNvPr id="4" name="Text Placeholder 3">
            <a:extLst>
              <a:ext uri="{FF2B5EF4-FFF2-40B4-BE49-F238E27FC236}">
                <a16:creationId xmlns:a16="http://schemas.microsoft.com/office/drawing/2014/main" id="{25074E6A-99C2-953B-AFF6-449C415C4A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8D750D-EDB9-8365-BE4D-78D109E05FD9}"/>
              </a:ext>
            </a:extLst>
          </p:cNvPr>
          <p:cNvSpPr>
            <a:spLocks noGrp="1"/>
          </p:cNvSpPr>
          <p:nvPr>
            <p:ph type="dt" sz="half" idx="10"/>
          </p:nvPr>
        </p:nvSpPr>
        <p:spPr/>
        <p:txBody>
          <a:bodyPr/>
          <a:lstStyle/>
          <a:p>
            <a:fld id="{A000F7EC-781C-744F-A1B9-AB05D6AB5849}" type="datetimeFigureOut">
              <a:rPr lang="en-AE" smtClean="0"/>
              <a:t>2/26/25</a:t>
            </a:fld>
            <a:endParaRPr lang="en-AE"/>
          </a:p>
        </p:txBody>
      </p:sp>
      <p:sp>
        <p:nvSpPr>
          <p:cNvPr id="6" name="Footer Placeholder 5">
            <a:extLst>
              <a:ext uri="{FF2B5EF4-FFF2-40B4-BE49-F238E27FC236}">
                <a16:creationId xmlns:a16="http://schemas.microsoft.com/office/drawing/2014/main" id="{2ABB5A81-EA3E-B75A-2950-01BD6BA875FC}"/>
              </a:ext>
            </a:extLst>
          </p:cNvPr>
          <p:cNvSpPr>
            <a:spLocks noGrp="1"/>
          </p:cNvSpPr>
          <p:nvPr>
            <p:ph type="ftr" sz="quarter" idx="11"/>
          </p:nvPr>
        </p:nvSpPr>
        <p:spPr/>
        <p:txBody>
          <a:bodyPr/>
          <a:lstStyle/>
          <a:p>
            <a:endParaRPr lang="en-AE"/>
          </a:p>
        </p:txBody>
      </p:sp>
      <p:sp>
        <p:nvSpPr>
          <p:cNvPr id="7" name="Slide Number Placeholder 6">
            <a:extLst>
              <a:ext uri="{FF2B5EF4-FFF2-40B4-BE49-F238E27FC236}">
                <a16:creationId xmlns:a16="http://schemas.microsoft.com/office/drawing/2014/main" id="{79645473-7D02-2191-5D3C-F56622CCFEDB}"/>
              </a:ext>
            </a:extLst>
          </p:cNvPr>
          <p:cNvSpPr>
            <a:spLocks noGrp="1"/>
          </p:cNvSpPr>
          <p:nvPr>
            <p:ph type="sldNum" sz="quarter" idx="12"/>
          </p:nvPr>
        </p:nvSpPr>
        <p:spPr/>
        <p:txBody>
          <a:bodyPr/>
          <a:lstStyle/>
          <a:p>
            <a:fld id="{E581D71E-12F5-6942-9924-410BBDF1EF88}" type="slidenum">
              <a:rPr lang="en-AE" smtClean="0"/>
              <a:t>‹#›</a:t>
            </a:fld>
            <a:endParaRPr lang="en-AE"/>
          </a:p>
        </p:txBody>
      </p:sp>
    </p:spTree>
    <p:extLst>
      <p:ext uri="{BB962C8B-B14F-4D97-AF65-F5344CB8AC3E}">
        <p14:creationId xmlns:p14="http://schemas.microsoft.com/office/powerpoint/2010/main" val="381265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17093-AA35-1B55-9EEB-8F7321757887}"/>
              </a:ext>
            </a:extLst>
          </p:cNvPr>
          <p:cNvSpPr>
            <a:spLocks noGrp="1"/>
          </p:cNvSpPr>
          <p:nvPr>
            <p:ph type="title"/>
          </p:nvPr>
        </p:nvSpPr>
        <p:spPr/>
        <p:txBody>
          <a:bodyPr/>
          <a:lstStyle/>
          <a:p>
            <a:r>
              <a:rPr lang="en-US"/>
              <a:t>Click to edit Master title style</a:t>
            </a:r>
            <a:endParaRPr lang="en-AE"/>
          </a:p>
        </p:txBody>
      </p:sp>
      <p:sp>
        <p:nvSpPr>
          <p:cNvPr id="3" name="Vertical Text Placeholder 2">
            <a:extLst>
              <a:ext uri="{FF2B5EF4-FFF2-40B4-BE49-F238E27FC236}">
                <a16:creationId xmlns:a16="http://schemas.microsoft.com/office/drawing/2014/main" id="{BD2BBA59-6AFE-3FAB-1992-E621DB69B1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FBB86950-CD77-5DBB-880B-CAC54932A04C}"/>
              </a:ext>
            </a:extLst>
          </p:cNvPr>
          <p:cNvSpPr>
            <a:spLocks noGrp="1"/>
          </p:cNvSpPr>
          <p:nvPr>
            <p:ph type="dt" sz="half" idx="10"/>
          </p:nvPr>
        </p:nvSpPr>
        <p:spPr/>
        <p:txBody>
          <a:bodyPr/>
          <a:lstStyle/>
          <a:p>
            <a:fld id="{A000F7EC-781C-744F-A1B9-AB05D6AB5849}" type="datetimeFigureOut">
              <a:rPr lang="en-AE" smtClean="0"/>
              <a:t>2/26/25</a:t>
            </a:fld>
            <a:endParaRPr lang="en-AE"/>
          </a:p>
        </p:txBody>
      </p:sp>
      <p:sp>
        <p:nvSpPr>
          <p:cNvPr id="5" name="Footer Placeholder 4">
            <a:extLst>
              <a:ext uri="{FF2B5EF4-FFF2-40B4-BE49-F238E27FC236}">
                <a16:creationId xmlns:a16="http://schemas.microsoft.com/office/drawing/2014/main" id="{A03205F7-3B76-DEE0-CBCE-9572C2895508}"/>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8C9D02A9-C943-43D7-3F06-C9394D2C489F}"/>
              </a:ext>
            </a:extLst>
          </p:cNvPr>
          <p:cNvSpPr>
            <a:spLocks noGrp="1"/>
          </p:cNvSpPr>
          <p:nvPr>
            <p:ph type="sldNum" sz="quarter" idx="12"/>
          </p:nvPr>
        </p:nvSpPr>
        <p:spPr/>
        <p:txBody>
          <a:bodyPr/>
          <a:lstStyle/>
          <a:p>
            <a:fld id="{E581D71E-12F5-6942-9924-410BBDF1EF88}" type="slidenum">
              <a:rPr lang="en-AE" smtClean="0"/>
              <a:t>‹#›</a:t>
            </a:fld>
            <a:endParaRPr lang="en-AE"/>
          </a:p>
        </p:txBody>
      </p:sp>
    </p:spTree>
    <p:extLst>
      <p:ext uri="{BB962C8B-B14F-4D97-AF65-F5344CB8AC3E}">
        <p14:creationId xmlns:p14="http://schemas.microsoft.com/office/powerpoint/2010/main" val="9485427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1C6DEE6-57A8-D176-DB3A-456E7808265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E"/>
          </a:p>
        </p:txBody>
      </p:sp>
      <p:sp>
        <p:nvSpPr>
          <p:cNvPr id="3" name="Vertical Text Placeholder 2">
            <a:extLst>
              <a:ext uri="{FF2B5EF4-FFF2-40B4-BE49-F238E27FC236}">
                <a16:creationId xmlns:a16="http://schemas.microsoft.com/office/drawing/2014/main" id="{ABF107C1-CADD-4C2B-CCF2-245BD709ED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2043FAD5-25A7-72E4-F283-4CE6784EA000}"/>
              </a:ext>
            </a:extLst>
          </p:cNvPr>
          <p:cNvSpPr>
            <a:spLocks noGrp="1"/>
          </p:cNvSpPr>
          <p:nvPr>
            <p:ph type="dt" sz="half" idx="10"/>
          </p:nvPr>
        </p:nvSpPr>
        <p:spPr/>
        <p:txBody>
          <a:bodyPr/>
          <a:lstStyle/>
          <a:p>
            <a:fld id="{A000F7EC-781C-744F-A1B9-AB05D6AB5849}" type="datetimeFigureOut">
              <a:rPr lang="en-AE" smtClean="0"/>
              <a:t>2/26/25</a:t>
            </a:fld>
            <a:endParaRPr lang="en-AE"/>
          </a:p>
        </p:txBody>
      </p:sp>
      <p:sp>
        <p:nvSpPr>
          <p:cNvPr id="5" name="Footer Placeholder 4">
            <a:extLst>
              <a:ext uri="{FF2B5EF4-FFF2-40B4-BE49-F238E27FC236}">
                <a16:creationId xmlns:a16="http://schemas.microsoft.com/office/drawing/2014/main" id="{E674BC79-C8EE-47AE-A4E4-D2D5FB5BA143}"/>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B72C9CEF-1A7F-7836-9972-659636BC92DB}"/>
              </a:ext>
            </a:extLst>
          </p:cNvPr>
          <p:cNvSpPr>
            <a:spLocks noGrp="1"/>
          </p:cNvSpPr>
          <p:nvPr>
            <p:ph type="sldNum" sz="quarter" idx="12"/>
          </p:nvPr>
        </p:nvSpPr>
        <p:spPr/>
        <p:txBody>
          <a:bodyPr/>
          <a:lstStyle/>
          <a:p>
            <a:fld id="{E581D71E-12F5-6942-9924-410BBDF1EF88}" type="slidenum">
              <a:rPr lang="en-AE" smtClean="0"/>
              <a:t>‹#›</a:t>
            </a:fld>
            <a:endParaRPr lang="en-AE"/>
          </a:p>
        </p:txBody>
      </p:sp>
    </p:spTree>
    <p:extLst>
      <p:ext uri="{BB962C8B-B14F-4D97-AF65-F5344CB8AC3E}">
        <p14:creationId xmlns:p14="http://schemas.microsoft.com/office/powerpoint/2010/main" val="3331830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C4290B-557A-D199-A7F4-C65A5BF86200}"/>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177DB31-584C-F961-EECA-F40DA4C22230}"/>
              </a:ext>
            </a:extLst>
          </p:cNvPr>
          <p:cNvPicPr>
            <a:picLocks noChangeAspect="1"/>
          </p:cNvPicPr>
          <p:nvPr userDrawn="1"/>
        </p:nvPicPr>
        <p:blipFill>
          <a:blip r:embed="rId2"/>
          <a:stretch>
            <a:fillRect/>
          </a:stretch>
        </p:blipFill>
        <p:spPr>
          <a:xfrm>
            <a:off x="12366251" y="0"/>
            <a:ext cx="1228725" cy="2300251"/>
          </a:xfrm>
          <a:prstGeom prst="rect">
            <a:avLst/>
          </a:prstGeom>
        </p:spPr>
      </p:pic>
      <p:sp>
        <p:nvSpPr>
          <p:cNvPr id="12" name="Title 16">
            <a:extLst>
              <a:ext uri="{FF2B5EF4-FFF2-40B4-BE49-F238E27FC236}">
                <a16:creationId xmlns:a16="http://schemas.microsoft.com/office/drawing/2014/main" id="{B7EB6ED2-F320-FC96-E5FF-F07433FF3648}"/>
              </a:ext>
            </a:extLst>
          </p:cNvPr>
          <p:cNvSpPr>
            <a:spLocks noGrp="1"/>
          </p:cNvSpPr>
          <p:nvPr>
            <p:ph type="title" hasCustomPrompt="1"/>
          </p:nvPr>
        </p:nvSpPr>
        <p:spPr>
          <a:xfrm>
            <a:off x="269689" y="3107771"/>
            <a:ext cx="5167391" cy="642458"/>
          </a:xfrm>
        </p:spPr>
        <p:txBody>
          <a:bodyPr>
            <a:noAutofit/>
          </a:bodyPr>
          <a:lstStyle>
            <a:lvl1pPr>
              <a:defRPr sz="3600" b="1">
                <a:solidFill>
                  <a:schemeClr val="bg1"/>
                </a:solidFill>
                <a:latin typeface="Arial" panose="020B0604020202020204" pitchFamily="34" charset="0"/>
                <a:cs typeface="Arial" panose="020B0604020202020204" pitchFamily="34" charset="0"/>
              </a:defRPr>
            </a:lvl1pPr>
          </a:lstStyle>
          <a:p>
            <a:r>
              <a:rPr lang="en-GB" dirty="0"/>
              <a:t>Thank you</a:t>
            </a:r>
            <a:endParaRPr lang="en-US" dirty="0"/>
          </a:p>
        </p:txBody>
      </p:sp>
    </p:spTree>
    <p:extLst>
      <p:ext uri="{BB962C8B-B14F-4D97-AF65-F5344CB8AC3E}">
        <p14:creationId xmlns:p14="http://schemas.microsoft.com/office/powerpoint/2010/main" val="2058165927"/>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686">
          <p15:clr>
            <a:srgbClr val="FBAE40"/>
          </p15:clr>
        </p15:guide>
        <p15:guide id="4"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7DDD761-C99C-45F9-F983-CAC17BB691C8}"/>
              </a:ext>
            </a:extLst>
          </p:cNvPr>
          <p:cNvSpPr>
            <a:spLocks noGrp="1" noRot="1" noMove="1" noResize="1" noEditPoints="1" noAdjustHandles="1" noChangeArrowheads="1" noChangeShapeType="1"/>
          </p:cNvSpPr>
          <p:nvPr userDrawn="1"/>
        </p:nvSpPr>
        <p:spPr>
          <a:xfrm>
            <a:off x="6093912" y="0"/>
            <a:ext cx="6096000" cy="6858000"/>
          </a:xfrm>
          <a:prstGeom prst="rect">
            <a:avLst/>
          </a:prstGeom>
          <a:solidFill>
            <a:srgbClr val="4149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r" defTabSz="914400" rtl="1" eaLnBrk="1" latinLnBrk="0" hangingPunct="1"/>
            <a:endParaRPr lang="en-AE"/>
          </a:p>
        </p:txBody>
      </p:sp>
      <p:pic>
        <p:nvPicPr>
          <p:cNvPr id="11" name="Picture 10" descr="A city skyline with a few tall buildings&#10;&#10;Description automatically generated with medium confidence">
            <a:extLst>
              <a:ext uri="{FF2B5EF4-FFF2-40B4-BE49-F238E27FC236}">
                <a16:creationId xmlns:a16="http://schemas.microsoft.com/office/drawing/2014/main" id="{646DDDF6-89A6-3953-2563-6298E3AD70ED}"/>
              </a:ext>
            </a:extLst>
          </p:cNvPr>
          <p:cNvPicPr>
            <a:picLocks noGrp="1" noRot="1" noChangeAspect="1" noMove="1" noResize="1" noEditPoints="1" noAdjustHandles="1" noChangeArrowheads="1" noChangeShapeType="1" noCrop="1"/>
          </p:cNvPicPr>
          <p:nvPr userDrawn="1"/>
        </p:nvPicPr>
        <p:blipFill>
          <a:blip r:embed="rId2"/>
          <a:srcRect l="50000"/>
          <a:stretch/>
        </p:blipFill>
        <p:spPr>
          <a:xfrm>
            <a:off x="0" y="0"/>
            <a:ext cx="6096000" cy="6858000"/>
          </a:xfrm>
          <a:prstGeom prst="rect">
            <a:avLst/>
          </a:prstGeom>
        </p:spPr>
      </p:pic>
      <p:sp>
        <p:nvSpPr>
          <p:cNvPr id="12" name="Title 1">
            <a:extLst>
              <a:ext uri="{FF2B5EF4-FFF2-40B4-BE49-F238E27FC236}">
                <a16:creationId xmlns:a16="http://schemas.microsoft.com/office/drawing/2014/main" id="{9B5AEBA3-427D-9A57-6B02-2FB97F5405F3}"/>
              </a:ext>
            </a:extLst>
          </p:cNvPr>
          <p:cNvSpPr>
            <a:spLocks noGrp="1"/>
          </p:cNvSpPr>
          <p:nvPr>
            <p:ph type="title" hasCustomPrompt="1"/>
          </p:nvPr>
        </p:nvSpPr>
        <p:spPr>
          <a:xfrm>
            <a:off x="6298323" y="318261"/>
            <a:ext cx="5621372" cy="804863"/>
          </a:xfrm>
        </p:spPr>
        <p:txBody>
          <a:bodyPr lIns="0" tIns="0" rIns="0" bIns="0" anchor="b">
            <a:normAutofit/>
          </a:bodyPr>
          <a:lstStyle>
            <a:lvl1pPr algn="r">
              <a:defRPr sz="7200"/>
            </a:lvl1pPr>
          </a:lstStyle>
          <a:p>
            <a:pPr algn="r" rtl="1"/>
            <a:r>
              <a:rPr lang="ar-AE" sz="60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محتويات</a:t>
            </a:r>
            <a:endParaRPr lang="ar-AE" sz="60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Text Placeholder 2">
            <a:extLst>
              <a:ext uri="{FF2B5EF4-FFF2-40B4-BE49-F238E27FC236}">
                <a16:creationId xmlns:a16="http://schemas.microsoft.com/office/drawing/2014/main" id="{9BF3CE44-2E9A-9218-B36A-AB6B380AEAD5}"/>
              </a:ext>
            </a:extLst>
          </p:cNvPr>
          <p:cNvSpPr>
            <a:spLocks noGrp="1"/>
          </p:cNvSpPr>
          <p:nvPr>
            <p:ph idx="10" hasCustomPrompt="1"/>
          </p:nvPr>
        </p:nvSpPr>
        <p:spPr>
          <a:xfrm>
            <a:off x="6298323" y="1600407"/>
            <a:ext cx="5621372" cy="4351338"/>
          </a:xfrm>
          <a:prstGeom prst="rect">
            <a:avLst/>
          </a:prstGeom>
        </p:spPr>
        <p:txBody>
          <a:bodyPr vert="horz" lIns="0" tIns="0" rIns="0" bIns="0" rtlCol="0">
            <a:normAutofit/>
          </a:bodyPr>
          <a:lstStyle>
            <a:lvl1pPr marL="0" indent="0" algn="r" rtl="1">
              <a:buNone/>
              <a:defRPr sz="3600"/>
            </a:lvl1pPr>
          </a:lstStyle>
          <a:p>
            <a:pPr algn="r"/>
            <a:r>
              <a:rPr lang="ar-AE" sz="28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1 </a:t>
            </a:r>
            <a:endParaRPr lang="ar-AE" sz="28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28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2 </a:t>
            </a:r>
            <a:endParaRPr lang="ar-AE" sz="28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28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3 </a:t>
            </a:r>
            <a:endParaRPr lang="ar-AE" sz="28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28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4 </a:t>
            </a:r>
            <a:endParaRPr lang="ar-AE" sz="28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28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5 </a:t>
            </a:r>
            <a:endParaRPr lang="ar-AE" sz="28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59409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descr="A white and grey background&#10;&#10;Description automatically generated">
            <a:extLst>
              <a:ext uri="{FF2B5EF4-FFF2-40B4-BE49-F238E27FC236}">
                <a16:creationId xmlns:a16="http://schemas.microsoft.com/office/drawing/2014/main" id="{31C34754-8097-DFCB-A43A-4964806324D2}"/>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C51D7EE8-AD6A-4D7D-890F-BC991DD11EE6}"/>
              </a:ext>
            </a:extLst>
          </p:cNvPr>
          <p:cNvSpPr>
            <a:spLocks noGrp="1"/>
          </p:cNvSpPr>
          <p:nvPr>
            <p:ph type="title" hasCustomPrompt="1"/>
          </p:nvPr>
        </p:nvSpPr>
        <p:spPr>
          <a:xfrm>
            <a:off x="266842" y="206478"/>
            <a:ext cx="11651228" cy="1007767"/>
          </a:xfrm>
        </p:spPr>
        <p:txBody>
          <a:bodyPr lIns="0" tIns="0" rIns="0" bIns="0">
            <a:normAutofit/>
          </a:bodyPr>
          <a:lstStyle>
            <a:lvl1pPr>
              <a:defRPr sz="4800"/>
            </a:lvl1pPr>
          </a:lstStyle>
          <a:p>
            <a:pPr algn="r"/>
            <a:r>
              <a:rPr lang="ar-AE" sz="4400"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عنوان 1</a:t>
            </a:r>
            <a:endParaRPr lang="ar-AE" sz="4400" dirty="0">
              <a:solidFill>
                <a:srgbClr val="1F2944"/>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33937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9A29549-0F2D-27B1-DF7C-AB5EE164C4C9}"/>
              </a:ext>
            </a:extLst>
          </p:cNvPr>
          <p:cNvSpPr/>
          <p:nvPr userDrawn="1"/>
        </p:nvSpPr>
        <p:spPr>
          <a:xfrm>
            <a:off x="0" y="-1"/>
            <a:ext cx="4083424" cy="6858001"/>
          </a:xfrm>
          <a:prstGeom prst="rect">
            <a:avLst/>
          </a:prstGeom>
          <a:solidFill>
            <a:srgbClr val="F4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AE"/>
          </a:p>
        </p:txBody>
      </p:sp>
      <p:sp>
        <p:nvSpPr>
          <p:cNvPr id="2" name="Rectangle 1">
            <a:extLst>
              <a:ext uri="{FF2B5EF4-FFF2-40B4-BE49-F238E27FC236}">
                <a16:creationId xmlns:a16="http://schemas.microsoft.com/office/drawing/2014/main" id="{9B48ED93-2D50-546E-C3EA-667151E5C7CB}"/>
              </a:ext>
            </a:extLst>
          </p:cNvPr>
          <p:cNvSpPr>
            <a:spLocks noGrp="1" noRot="1" noMove="1" noResize="1" noEditPoints="1" noAdjustHandles="1" noChangeArrowheads="1" noChangeShapeType="1"/>
          </p:cNvSpPr>
          <p:nvPr userDrawn="1"/>
        </p:nvSpPr>
        <p:spPr>
          <a:xfrm>
            <a:off x="0" y="0"/>
            <a:ext cx="4083424" cy="6858001"/>
          </a:xfrm>
          <a:prstGeom prst="rect">
            <a:avLst/>
          </a:prstGeom>
          <a:solidFill>
            <a:srgbClr val="F4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AE"/>
          </a:p>
        </p:txBody>
      </p:sp>
      <p:sp>
        <p:nvSpPr>
          <p:cNvPr id="3" name="Title 1">
            <a:extLst>
              <a:ext uri="{FF2B5EF4-FFF2-40B4-BE49-F238E27FC236}">
                <a16:creationId xmlns:a16="http://schemas.microsoft.com/office/drawing/2014/main" id="{B8E2976A-A6E4-021D-7E1A-7995CE63E0D4}"/>
              </a:ext>
            </a:extLst>
          </p:cNvPr>
          <p:cNvSpPr>
            <a:spLocks noGrp="1"/>
          </p:cNvSpPr>
          <p:nvPr>
            <p:ph type="title" hasCustomPrompt="1"/>
          </p:nvPr>
        </p:nvSpPr>
        <p:spPr>
          <a:xfrm>
            <a:off x="4989095" y="198525"/>
            <a:ext cx="6928974"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21760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B48ED93-2D50-546E-C3EA-667151E5C7CB}"/>
              </a:ext>
            </a:extLst>
          </p:cNvPr>
          <p:cNvSpPr>
            <a:spLocks/>
          </p:cNvSpPr>
          <p:nvPr userDrawn="1"/>
        </p:nvSpPr>
        <p:spPr>
          <a:xfrm>
            <a:off x="0" y="0"/>
            <a:ext cx="5638800" cy="6858001"/>
          </a:xfrm>
          <a:prstGeom prst="rect">
            <a:avLst/>
          </a:prstGeom>
          <a:solidFill>
            <a:srgbClr val="F4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AE"/>
          </a:p>
        </p:txBody>
      </p:sp>
      <p:sp>
        <p:nvSpPr>
          <p:cNvPr id="9" name="Title 1">
            <a:extLst>
              <a:ext uri="{FF2B5EF4-FFF2-40B4-BE49-F238E27FC236}">
                <a16:creationId xmlns:a16="http://schemas.microsoft.com/office/drawing/2014/main" id="{96808BCC-FA0C-115C-859F-94F5596C5653}"/>
              </a:ext>
            </a:extLst>
          </p:cNvPr>
          <p:cNvSpPr>
            <a:spLocks noGrp="1"/>
          </p:cNvSpPr>
          <p:nvPr>
            <p:ph type="title" hasCustomPrompt="1"/>
          </p:nvPr>
        </p:nvSpPr>
        <p:spPr>
          <a:xfrm>
            <a:off x="4989095" y="198525"/>
            <a:ext cx="6928974"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141355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6808BCC-FA0C-115C-859F-94F5596C5653}"/>
              </a:ext>
            </a:extLst>
          </p:cNvPr>
          <p:cNvSpPr>
            <a:spLocks noGrp="1"/>
          </p:cNvSpPr>
          <p:nvPr>
            <p:ph type="title" hasCustomPrompt="1"/>
          </p:nvPr>
        </p:nvSpPr>
        <p:spPr>
          <a:xfrm>
            <a:off x="4989095" y="190574"/>
            <a:ext cx="6928974"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150102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wo Content">
    <p:bg>
      <p:bgPr>
        <a:solidFill>
          <a:srgbClr val="212944"/>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6808BCC-FA0C-115C-859F-94F5596C5653}"/>
              </a:ext>
            </a:extLst>
          </p:cNvPr>
          <p:cNvSpPr>
            <a:spLocks noGrp="1"/>
          </p:cNvSpPr>
          <p:nvPr>
            <p:ph type="title" hasCustomPrompt="1"/>
          </p:nvPr>
        </p:nvSpPr>
        <p:spPr>
          <a:xfrm>
            <a:off x="4989095" y="190574"/>
            <a:ext cx="6928974"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292742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rgbClr val="212944"/>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B48ED93-2D50-546E-C3EA-667151E5C7CB}"/>
              </a:ext>
            </a:extLst>
          </p:cNvPr>
          <p:cNvSpPr>
            <a:spLocks/>
          </p:cNvSpPr>
          <p:nvPr userDrawn="1"/>
        </p:nvSpPr>
        <p:spPr>
          <a:xfrm>
            <a:off x="0" y="0"/>
            <a:ext cx="5638800" cy="6858001"/>
          </a:xfrm>
          <a:prstGeom prst="rect">
            <a:avLst/>
          </a:prstGeom>
          <a:solidFill>
            <a:srgbClr val="F4F8F8">
              <a:alpha val="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AE"/>
          </a:p>
        </p:txBody>
      </p:sp>
      <p:sp>
        <p:nvSpPr>
          <p:cNvPr id="3" name="Title 1">
            <a:extLst>
              <a:ext uri="{FF2B5EF4-FFF2-40B4-BE49-F238E27FC236}">
                <a16:creationId xmlns:a16="http://schemas.microsoft.com/office/drawing/2014/main" id="{E3F2AA61-43D5-30AD-7D05-50D577ED1C9D}"/>
              </a:ext>
            </a:extLst>
          </p:cNvPr>
          <p:cNvSpPr>
            <a:spLocks noGrp="1"/>
          </p:cNvSpPr>
          <p:nvPr>
            <p:ph type="title" hasCustomPrompt="1"/>
          </p:nvPr>
        </p:nvSpPr>
        <p:spPr>
          <a:xfrm>
            <a:off x="4989095" y="198525"/>
            <a:ext cx="6928974"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303859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A city skyline with tall buildings&#10;&#10;Description automatically generated">
            <a:extLst>
              <a:ext uri="{FF2B5EF4-FFF2-40B4-BE49-F238E27FC236}">
                <a16:creationId xmlns:a16="http://schemas.microsoft.com/office/drawing/2014/main" id="{33C9F987-F9E8-1AF7-C29E-2F98F9A84370}"/>
              </a:ext>
            </a:extLst>
          </p:cNvPr>
          <p:cNvPicPr>
            <a:picLocks noGrp="1" noRot="1" noMove="1" noResize="1" noEditPoints="1" noAdjustHandles="1" noChangeArrowheads="1" noChangeShapeType="1" noCrop="1"/>
          </p:cNvPicPr>
          <p:nvPr userDrawn="1"/>
        </p:nvPicPr>
        <p:blipFill>
          <a:blip r:embed="rId2"/>
          <a:stretch>
            <a:fillRect/>
          </a:stretch>
        </p:blipFill>
        <p:spPr>
          <a:xfrm>
            <a:off x="0" y="8586"/>
            <a:ext cx="12192000" cy="6886937"/>
          </a:xfrm>
          <a:prstGeom prst="rect">
            <a:avLst/>
          </a:prstGeom>
        </p:spPr>
      </p:pic>
      <p:sp>
        <p:nvSpPr>
          <p:cNvPr id="12" name="Rectangle 11">
            <a:extLst>
              <a:ext uri="{FF2B5EF4-FFF2-40B4-BE49-F238E27FC236}">
                <a16:creationId xmlns:a16="http://schemas.microsoft.com/office/drawing/2014/main" id="{F8A21075-4C60-EC0B-4C0C-946B3DDA2EF5}"/>
              </a:ext>
            </a:extLst>
          </p:cNvPr>
          <p:cNvSpPr/>
          <p:nvPr userDrawn="1"/>
        </p:nvSpPr>
        <p:spPr>
          <a:xfrm>
            <a:off x="350833" y="2279896"/>
            <a:ext cx="3623974" cy="2344317"/>
          </a:xfrm>
          <a:prstGeom prst="rect">
            <a:avLst/>
          </a:prstGeom>
          <a:solidFill>
            <a:srgbClr val="F4F8F8">
              <a:alpha val="8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AE"/>
          </a:p>
        </p:txBody>
      </p:sp>
      <p:sp>
        <p:nvSpPr>
          <p:cNvPr id="13" name="Rectangle 12">
            <a:extLst>
              <a:ext uri="{FF2B5EF4-FFF2-40B4-BE49-F238E27FC236}">
                <a16:creationId xmlns:a16="http://schemas.microsoft.com/office/drawing/2014/main" id="{A986AB27-11A9-E1C7-E0F6-634D8F14663E}"/>
              </a:ext>
            </a:extLst>
          </p:cNvPr>
          <p:cNvSpPr/>
          <p:nvPr userDrawn="1"/>
        </p:nvSpPr>
        <p:spPr>
          <a:xfrm>
            <a:off x="4342606" y="2279896"/>
            <a:ext cx="3623974" cy="2344317"/>
          </a:xfrm>
          <a:prstGeom prst="rect">
            <a:avLst/>
          </a:prstGeom>
          <a:solidFill>
            <a:srgbClr val="F4F8F8">
              <a:alpha val="8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14" name="Rectangle 13">
            <a:extLst>
              <a:ext uri="{FF2B5EF4-FFF2-40B4-BE49-F238E27FC236}">
                <a16:creationId xmlns:a16="http://schemas.microsoft.com/office/drawing/2014/main" id="{C02BD41F-116E-B909-34F0-966AB8DD7C87}"/>
              </a:ext>
            </a:extLst>
          </p:cNvPr>
          <p:cNvSpPr/>
          <p:nvPr userDrawn="1"/>
        </p:nvSpPr>
        <p:spPr>
          <a:xfrm>
            <a:off x="8222106" y="2279896"/>
            <a:ext cx="3623974" cy="2344317"/>
          </a:xfrm>
          <a:prstGeom prst="rect">
            <a:avLst/>
          </a:prstGeom>
          <a:solidFill>
            <a:srgbClr val="F4F8F8">
              <a:alpha val="8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2" name="Title 1">
            <a:extLst>
              <a:ext uri="{FF2B5EF4-FFF2-40B4-BE49-F238E27FC236}">
                <a16:creationId xmlns:a16="http://schemas.microsoft.com/office/drawing/2014/main" id="{DAAFEAED-6840-8BBA-D8B8-A7ED545504DC}"/>
              </a:ext>
            </a:extLst>
          </p:cNvPr>
          <p:cNvSpPr>
            <a:spLocks noGrp="1"/>
          </p:cNvSpPr>
          <p:nvPr>
            <p:ph type="title" hasCustomPrompt="1"/>
          </p:nvPr>
        </p:nvSpPr>
        <p:spPr>
          <a:xfrm>
            <a:off x="4989095" y="198525"/>
            <a:ext cx="6928974" cy="1007767"/>
          </a:xfrm>
        </p:spPr>
        <p:txBody>
          <a:bodyPr lIns="0" tIns="0" rIns="0" bIns="0">
            <a:normAutofit/>
          </a:bodyPr>
          <a:lstStyle>
            <a:lvl1pPr>
              <a:defRPr sz="4800"/>
            </a:lvl1pPr>
          </a:lstStyle>
          <a:p>
            <a:pPr algn="r"/>
            <a:r>
              <a:rPr lang="ar-AE" sz="44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4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23090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A50EFA-71CA-7F57-3317-D082A472B2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E"/>
          </a:p>
        </p:txBody>
      </p:sp>
      <p:sp>
        <p:nvSpPr>
          <p:cNvPr id="3" name="Text Placeholder 2">
            <a:extLst>
              <a:ext uri="{FF2B5EF4-FFF2-40B4-BE49-F238E27FC236}">
                <a16:creationId xmlns:a16="http://schemas.microsoft.com/office/drawing/2014/main" id="{44992BEC-FD38-1B15-1186-D574DB555C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665A3783-1A5F-0ACA-F4B5-497A9E6230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000F7EC-781C-744F-A1B9-AB05D6AB5849}" type="datetimeFigureOut">
              <a:rPr lang="en-AE" smtClean="0"/>
              <a:t>2/26/25</a:t>
            </a:fld>
            <a:endParaRPr lang="en-AE"/>
          </a:p>
        </p:txBody>
      </p:sp>
      <p:sp>
        <p:nvSpPr>
          <p:cNvPr id="5" name="Footer Placeholder 4">
            <a:extLst>
              <a:ext uri="{FF2B5EF4-FFF2-40B4-BE49-F238E27FC236}">
                <a16:creationId xmlns:a16="http://schemas.microsoft.com/office/drawing/2014/main" id="{12E8C14F-FF00-F8C1-55C2-54442C0A93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E"/>
          </a:p>
        </p:txBody>
      </p:sp>
      <p:sp>
        <p:nvSpPr>
          <p:cNvPr id="6" name="Slide Number Placeholder 5">
            <a:extLst>
              <a:ext uri="{FF2B5EF4-FFF2-40B4-BE49-F238E27FC236}">
                <a16:creationId xmlns:a16="http://schemas.microsoft.com/office/drawing/2014/main" id="{EB8BF9D1-8E73-A7AB-5F3C-D985F4C5D2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581D71E-12F5-6942-9924-410BBDF1EF88}" type="slidenum">
              <a:rPr lang="en-AE" smtClean="0"/>
              <a:t>‹#›</a:t>
            </a:fld>
            <a:endParaRPr lang="en-AE"/>
          </a:p>
        </p:txBody>
      </p:sp>
    </p:spTree>
    <p:extLst>
      <p:ext uri="{BB962C8B-B14F-4D97-AF65-F5344CB8AC3E}">
        <p14:creationId xmlns:p14="http://schemas.microsoft.com/office/powerpoint/2010/main" val="2120326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2" r:id="rId6"/>
    <p:sldLayoutId id="2147483663" r:id="rId7"/>
    <p:sldLayoutId id="2147483661" r:id="rId8"/>
    <p:sldLayoutId id="2147483653" r:id="rId9"/>
    <p:sldLayoutId id="2147483654" r:id="rId10"/>
    <p:sldLayoutId id="2147483655" r:id="rId11"/>
    <p:sldLayoutId id="2147483656" r:id="rId12"/>
    <p:sldLayoutId id="2147483657" r:id="rId13"/>
    <p:sldLayoutId id="2147483658" r:id="rId14"/>
    <p:sldLayoutId id="2147483659"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A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9.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92547-ADD5-B07A-0B5F-1D8E6255AE8B}"/>
              </a:ext>
            </a:extLst>
          </p:cNvPr>
          <p:cNvSpPr>
            <a:spLocks noGrp="1"/>
          </p:cNvSpPr>
          <p:nvPr>
            <p:ph type="title"/>
          </p:nvPr>
        </p:nvSpPr>
        <p:spPr/>
        <p:txBody>
          <a:bodyPr/>
          <a:lstStyle/>
          <a:p>
            <a:pPr rtl="1"/>
            <a:r>
              <a:rPr lang="ar-AE" sz="6000"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عنوان</a:t>
            </a:r>
            <a:endParaRPr lang="ar-AE" sz="6000" dirty="0">
              <a:solidFill>
                <a:srgbClr val="1F2944"/>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BD3E0965-B0F7-7ECA-724A-D220950932E4}"/>
              </a:ext>
            </a:extLst>
          </p:cNvPr>
          <p:cNvSpPr>
            <a:spLocks noGrp="1"/>
          </p:cNvSpPr>
          <p:nvPr>
            <p:ph type="body" idx="1"/>
          </p:nvPr>
        </p:nvSpPr>
        <p:spPr/>
        <p:txBody>
          <a:bodyPr/>
          <a:lstStyle/>
          <a:p>
            <a:r>
              <a:rPr lang="ar-AE" sz="2400" dirty="0">
                <a:solidFill>
                  <a:srgbClr val="91B5BB"/>
                </a:solidFill>
                <a:effectLst/>
                <a:latin typeface="Tahoma" panose="020B0604030504040204" pitchFamily="34" charset="0"/>
                <a:ea typeface="Tahoma" panose="020B0604030504040204" pitchFamily="34" charset="0"/>
                <a:cs typeface="Tahoma" panose="020B0604030504040204" pitchFamily="34" charset="0"/>
              </a:rPr>
              <a:t>العنوان الفرعي</a:t>
            </a:r>
          </a:p>
        </p:txBody>
      </p:sp>
    </p:spTree>
    <p:extLst>
      <p:ext uri="{BB962C8B-B14F-4D97-AF65-F5344CB8AC3E}">
        <p14:creationId xmlns:p14="http://schemas.microsoft.com/office/powerpoint/2010/main" val="3494873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B3ADC-FD21-AF53-21E0-DACA79554843}"/>
              </a:ext>
            </a:extLst>
          </p:cNvPr>
          <p:cNvSpPr>
            <a:spLocks noGrp="1"/>
          </p:cNvSpPr>
          <p:nvPr>
            <p:ph type="title"/>
          </p:nvPr>
        </p:nvSpPr>
        <p:spPr/>
        <p:txBody>
          <a:bodyPr/>
          <a:lstStyle/>
          <a:p>
            <a:pPr algn="r"/>
            <a:r>
              <a:rPr lang="ar-AE" sz="4800"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800" dirty="0">
              <a:solidFill>
                <a:srgbClr val="1F2944"/>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3" name="TextBox 2">
            <a:extLst>
              <a:ext uri="{FF2B5EF4-FFF2-40B4-BE49-F238E27FC236}">
                <a16:creationId xmlns:a16="http://schemas.microsoft.com/office/drawing/2014/main" id="{327AF3C9-6842-7A6C-8B61-7D71D0DFABC8}"/>
              </a:ext>
            </a:extLst>
          </p:cNvPr>
          <p:cNvSpPr txBox="1"/>
          <p:nvPr/>
        </p:nvSpPr>
        <p:spPr>
          <a:xfrm>
            <a:off x="4288892" y="2728034"/>
            <a:ext cx="3663992" cy="3046988"/>
          </a:xfrm>
          <a:prstGeom prst="rect">
            <a:avLst/>
          </a:prstGeom>
          <a:noFill/>
        </p:spPr>
        <p:txBody>
          <a:bodyPr wrap="square">
            <a:spAutoFit/>
          </a:bodyPr>
          <a:lstStyle/>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ثمّة اللا بوابة ثم لمّ, انه ضمنها العدّ أوروبا ان, قبل عن أثره، ميناء الشهير. جسيمة إحتار اسبوعين حين هو, كانت أواخر الخاطفة عن به،. الحرة وقوعها، وباستثناء ذات لم. في ومن لغزو حاملات التاريخ،. ذلك الشهير والعتاد هو. ٣٠ عدم مكّن القوى. إختار اللازمة, هذا تصفح وسفن أثره، ما, لها لهذه وزارة بالرّغم.  هذه إذ.</a:t>
            </a:r>
          </a:p>
        </p:txBody>
      </p:sp>
      <p:sp>
        <p:nvSpPr>
          <p:cNvPr id="4" name="TextBox 3">
            <a:extLst>
              <a:ext uri="{FF2B5EF4-FFF2-40B4-BE49-F238E27FC236}">
                <a16:creationId xmlns:a16="http://schemas.microsoft.com/office/drawing/2014/main" id="{9EE1F936-593F-CFD0-14E3-F8BF20B22511}"/>
              </a:ext>
            </a:extLst>
          </p:cNvPr>
          <p:cNvSpPr txBox="1"/>
          <p:nvPr/>
        </p:nvSpPr>
        <p:spPr>
          <a:xfrm>
            <a:off x="8170012" y="2728034"/>
            <a:ext cx="3663992" cy="3046988"/>
          </a:xfrm>
          <a:prstGeom prst="rect">
            <a:avLst/>
          </a:prstGeom>
          <a:noFill/>
        </p:spPr>
        <p:txBody>
          <a:bodyPr wrap="square">
            <a:spAutoFit/>
          </a:bodyPr>
          <a:lstStyle/>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ثمّة اللا بوابة ثم لمّ, انه ضمنها العدّ أوروبا ان, قبل عن أثره، ميناء الشهير. جسيمة إحتار اسبوعين حين هو, كانت أواخر الخاطفة عن به،. الحرة وقوعها، وباستثناء ذات لم. في ومن لغزو حاملات التاريخ،. ذلك الشهير والعتاد هو. ٣٠ عدم مكّن القوى. إختار اللازمة, هذا تصفح وسفن أثره، ما, لها لهذه وزارة بالرّغم.  هذه إذ.</a:t>
            </a:r>
          </a:p>
        </p:txBody>
      </p:sp>
      <p:sp>
        <p:nvSpPr>
          <p:cNvPr id="5" name="TextBox 4">
            <a:extLst>
              <a:ext uri="{FF2B5EF4-FFF2-40B4-BE49-F238E27FC236}">
                <a16:creationId xmlns:a16="http://schemas.microsoft.com/office/drawing/2014/main" id="{389419CA-7352-976F-9F66-BCD282CECB2C}"/>
              </a:ext>
            </a:extLst>
          </p:cNvPr>
          <p:cNvSpPr txBox="1"/>
          <p:nvPr/>
        </p:nvSpPr>
        <p:spPr>
          <a:xfrm>
            <a:off x="266842" y="6307639"/>
            <a:ext cx="1423062" cy="276999"/>
          </a:xfrm>
          <a:prstGeom prst="rect">
            <a:avLst/>
          </a:prstGeom>
          <a:noFill/>
        </p:spPr>
        <p:txBody>
          <a:bodyPr wrap="square" rtlCol="0">
            <a:spAutoFit/>
          </a:bodyPr>
          <a:lstStyle/>
          <a:p>
            <a:pPr marL="0" defTabSz="914400" rtl="1" eaLnBrk="1" latinLnBrk="0" hangingPunct="1"/>
            <a:r>
              <a:rPr lang="en-US" sz="1200" dirty="0">
                <a:solidFill>
                  <a:schemeClr val="tx1">
                    <a:lumMod val="75000"/>
                    <a:lumOff val="25000"/>
                  </a:schemeClr>
                </a:solidFill>
                <a:latin typeface="Arial" panose="020B0604020202020204" pitchFamily="34" charset="0"/>
                <a:cs typeface="Arial" panose="020B0604020202020204" pitchFamily="34" charset="0"/>
              </a:rPr>
              <a:t>7</a:t>
            </a:r>
            <a:endParaRPr lang="en-AE"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646840E-AFDA-A250-D2C2-DAB74EB8E1A8}"/>
              </a:ext>
            </a:extLst>
          </p:cNvPr>
          <p:cNvSpPr txBox="1"/>
          <p:nvPr/>
        </p:nvSpPr>
        <p:spPr>
          <a:xfrm>
            <a:off x="9155575" y="6307638"/>
            <a:ext cx="2769583" cy="276999"/>
          </a:xfrm>
          <a:prstGeom prst="rect">
            <a:avLst/>
          </a:prstGeom>
          <a:noFill/>
        </p:spPr>
        <p:txBody>
          <a:bodyPr wrap="square" rtlCol="0">
            <a:spAutoFit/>
          </a:bodyPr>
          <a:lstStyle/>
          <a:p>
            <a:pPr algn="r" rtl="1"/>
            <a:r>
              <a:rPr lang="ar-AE" sz="12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sp>
        <p:nvSpPr>
          <p:cNvPr id="8" name="TextBox 7">
            <a:extLst>
              <a:ext uri="{FF2B5EF4-FFF2-40B4-BE49-F238E27FC236}">
                <a16:creationId xmlns:a16="http://schemas.microsoft.com/office/drawing/2014/main" id="{0F4B0CCC-73EF-8351-E333-471CCF549071}"/>
              </a:ext>
            </a:extLst>
          </p:cNvPr>
          <p:cNvSpPr txBox="1"/>
          <p:nvPr/>
        </p:nvSpPr>
        <p:spPr>
          <a:xfrm>
            <a:off x="8325793" y="1473982"/>
            <a:ext cx="3566139" cy="646331"/>
          </a:xfrm>
          <a:prstGeom prst="rect">
            <a:avLst/>
          </a:prstGeom>
          <a:noFill/>
        </p:spPr>
        <p:txBody>
          <a:bodyPr wrap="square">
            <a:spAutoFit/>
          </a:bodyPr>
          <a:lstStyle/>
          <a:p>
            <a:pPr algn="r"/>
            <a:r>
              <a:rPr lang="ar-SA" sz="3600" b="1" dirty="0">
                <a:solidFill>
                  <a:srgbClr val="A1A2B0"/>
                </a:solidFill>
                <a:effectLst/>
                <a:latin typeface="Tahoma" panose="020B0604030504040204" pitchFamily="34" charset="0"/>
                <a:ea typeface="Tahoma" panose="020B0604030504040204" pitchFamily="34" charset="0"/>
                <a:cs typeface="Tahoma" panose="020B0604030504040204" pitchFamily="34" charset="0"/>
              </a:rPr>
              <a:t>عنوان وهمي</a:t>
            </a:r>
            <a:endParaRPr lang="ar-AE" sz="3600" dirty="0">
              <a:solidFill>
                <a:srgbClr val="A1A2B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9" name="TextBox 8">
            <a:extLst>
              <a:ext uri="{FF2B5EF4-FFF2-40B4-BE49-F238E27FC236}">
                <a16:creationId xmlns:a16="http://schemas.microsoft.com/office/drawing/2014/main" id="{20DECE5F-10D6-989E-1EB5-AB771E5A4D48}"/>
              </a:ext>
            </a:extLst>
          </p:cNvPr>
          <p:cNvSpPr txBox="1"/>
          <p:nvPr/>
        </p:nvSpPr>
        <p:spPr>
          <a:xfrm>
            <a:off x="4386745" y="1473982"/>
            <a:ext cx="3566139" cy="646331"/>
          </a:xfrm>
          <a:prstGeom prst="rect">
            <a:avLst/>
          </a:prstGeom>
          <a:noFill/>
        </p:spPr>
        <p:txBody>
          <a:bodyPr wrap="square">
            <a:spAutoFit/>
          </a:bodyPr>
          <a:lstStyle/>
          <a:p>
            <a:pPr algn="r"/>
            <a:r>
              <a:rPr lang="ar-SA" sz="3600" b="1" dirty="0">
                <a:solidFill>
                  <a:srgbClr val="A1A2B0"/>
                </a:solidFill>
                <a:effectLst/>
                <a:latin typeface="Tahoma" panose="020B0604030504040204" pitchFamily="34" charset="0"/>
                <a:ea typeface="Tahoma" panose="020B0604030504040204" pitchFamily="34" charset="0"/>
                <a:cs typeface="Tahoma" panose="020B0604030504040204" pitchFamily="34" charset="0"/>
              </a:rPr>
              <a:t>عنوان وهمي</a:t>
            </a:r>
            <a:endParaRPr lang="ar-AE" sz="3600" dirty="0">
              <a:solidFill>
                <a:srgbClr val="A1A2B0"/>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71982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26915-1347-185F-DD14-0B299CA191C2}"/>
              </a:ext>
            </a:extLst>
          </p:cNvPr>
          <p:cNvSpPr>
            <a:spLocks noGrp="1"/>
          </p:cNvSpPr>
          <p:nvPr>
            <p:ph type="title"/>
          </p:nvPr>
        </p:nvSpPr>
        <p:spPr>
          <a:xfrm>
            <a:off x="6680999" y="3107771"/>
            <a:ext cx="5167391" cy="642458"/>
          </a:xfrm>
        </p:spPr>
        <p:txBody>
          <a:bodyPr/>
          <a:lstStyle/>
          <a:p>
            <a:pPr algn="r"/>
            <a:r>
              <a:rPr lang="ar-SA" dirty="0">
                <a:latin typeface="Tahoma" panose="020B0604030504040204" pitchFamily="34" charset="0"/>
                <a:ea typeface="Tahoma" panose="020B0604030504040204" pitchFamily="34" charset="0"/>
                <a:cs typeface="Tahoma" panose="020B0604030504040204" pitchFamily="34" charset="0"/>
              </a:rPr>
              <a:t>شكراً لكم</a:t>
            </a: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24218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722C2-3797-1374-A0FA-B97A29BA42C9}"/>
              </a:ext>
            </a:extLst>
          </p:cNvPr>
          <p:cNvSpPr>
            <a:spLocks noGrp="1"/>
          </p:cNvSpPr>
          <p:nvPr>
            <p:ph type="title"/>
          </p:nvPr>
        </p:nvSpPr>
        <p:spPr>
          <a:xfrm>
            <a:off x="6298323" y="338503"/>
            <a:ext cx="5621372" cy="804863"/>
          </a:xfrm>
        </p:spPr>
        <p:txBody>
          <a:bodyPr>
            <a:normAutofit fontScale="90000"/>
          </a:bodyPr>
          <a:lstStyle/>
          <a:p>
            <a:r>
              <a:rPr lang="ar-AE" sz="72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محتويات</a:t>
            </a:r>
            <a:endParaRPr lang="en-US" dirty="0">
              <a:solidFill>
                <a:schemeClr val="bg1"/>
              </a:solidFill>
            </a:endParaRPr>
          </a:p>
        </p:txBody>
      </p:sp>
      <p:sp>
        <p:nvSpPr>
          <p:cNvPr id="3" name="Content Placeholder 2">
            <a:extLst>
              <a:ext uri="{FF2B5EF4-FFF2-40B4-BE49-F238E27FC236}">
                <a16:creationId xmlns:a16="http://schemas.microsoft.com/office/drawing/2014/main" id="{F9CD9BEC-5459-74CE-8A39-B3D223ED1F60}"/>
              </a:ext>
            </a:extLst>
          </p:cNvPr>
          <p:cNvSpPr>
            <a:spLocks noGrp="1"/>
          </p:cNvSpPr>
          <p:nvPr>
            <p:ph idx="10"/>
          </p:nvPr>
        </p:nvSpPr>
        <p:spPr/>
        <p:txBody>
          <a:bodyPr/>
          <a:lstStyle/>
          <a:p>
            <a:pPr algn="r"/>
            <a:r>
              <a:rPr lang="ar-AE" sz="36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1 </a:t>
            </a:r>
            <a:endParaRPr lang="ar-AE" sz="36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36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2 </a:t>
            </a:r>
            <a:endParaRPr lang="ar-AE" sz="36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36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3 </a:t>
            </a:r>
            <a:endParaRPr lang="ar-AE" sz="36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36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4 </a:t>
            </a:r>
            <a:endParaRPr lang="ar-AE" sz="36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a:r>
              <a:rPr lang="ar-AE" sz="36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عنوان 5</a:t>
            </a:r>
            <a:endParaRPr lang="ar-AE" sz="36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8DF6C839-FE8C-8390-2CAB-0681DABB7A3B}"/>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bg1"/>
                </a:solidFill>
                <a:latin typeface="Arial" panose="020B0604020202020204" pitchFamily="34" charset="0"/>
                <a:cs typeface="Arial" panose="020B0604020202020204" pitchFamily="34" charset="0"/>
              </a:rPr>
              <a:t>2</a:t>
            </a:r>
          </a:p>
        </p:txBody>
      </p:sp>
      <p:sp>
        <p:nvSpPr>
          <p:cNvPr id="7" name="TextBox 6">
            <a:extLst>
              <a:ext uri="{FF2B5EF4-FFF2-40B4-BE49-F238E27FC236}">
                <a16:creationId xmlns:a16="http://schemas.microsoft.com/office/drawing/2014/main" id="{15022323-6D2A-036F-66E8-FB502D3024DD}"/>
              </a:ext>
            </a:extLst>
          </p:cNvPr>
          <p:cNvSpPr txBox="1"/>
          <p:nvPr/>
        </p:nvSpPr>
        <p:spPr>
          <a:xfrm>
            <a:off x="8633254" y="6307638"/>
            <a:ext cx="3291904" cy="276999"/>
          </a:xfrm>
          <a:prstGeom prst="rect">
            <a:avLst/>
          </a:prstGeom>
          <a:noFill/>
        </p:spPr>
        <p:txBody>
          <a:bodyPr wrap="square" rtlCol="0">
            <a:spAutoFit/>
          </a:bodyPr>
          <a:lstStyle/>
          <a:p>
            <a:pPr algn="r" rtl="1"/>
            <a: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spTree>
    <p:extLst>
      <p:ext uri="{BB962C8B-B14F-4D97-AF65-F5344CB8AC3E}">
        <p14:creationId xmlns:p14="http://schemas.microsoft.com/office/powerpoint/2010/main" val="3392871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7ADD6-A57D-BE6A-8618-D961C7D3ED2D}"/>
              </a:ext>
            </a:extLst>
          </p:cNvPr>
          <p:cNvSpPr>
            <a:spLocks noGrp="1"/>
          </p:cNvSpPr>
          <p:nvPr>
            <p:ph type="title"/>
          </p:nvPr>
        </p:nvSpPr>
        <p:spPr>
          <a:xfrm>
            <a:off x="266842" y="190795"/>
            <a:ext cx="11651228" cy="1007767"/>
          </a:xfrm>
        </p:spPr>
        <p:txBody>
          <a:bodyPr/>
          <a:lstStyle/>
          <a:p>
            <a:pPr algn="r"/>
            <a:r>
              <a:rPr lang="ar-AE" sz="4800"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عنوان 1</a:t>
            </a:r>
            <a:endParaRPr lang="ar-AE" sz="4800" dirty="0">
              <a:solidFill>
                <a:srgbClr val="1F2944"/>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3" name="TextBox 2">
            <a:extLst>
              <a:ext uri="{FF2B5EF4-FFF2-40B4-BE49-F238E27FC236}">
                <a16:creationId xmlns:a16="http://schemas.microsoft.com/office/drawing/2014/main" id="{C64F4595-2FCA-A6F5-965D-23C3D5FCA746}"/>
              </a:ext>
            </a:extLst>
          </p:cNvPr>
          <p:cNvSpPr txBox="1"/>
          <p:nvPr/>
        </p:nvSpPr>
        <p:spPr>
          <a:xfrm>
            <a:off x="4288892" y="3211853"/>
            <a:ext cx="3663992" cy="2426305"/>
          </a:xfrm>
          <a:prstGeom prst="rect">
            <a:avLst/>
          </a:prstGeom>
          <a:noFill/>
        </p:spPr>
        <p:txBody>
          <a:bodyPr wrap="square" lIns="0" tIns="0" rIns="0" bIns="0">
            <a:spAutoFit/>
          </a:bodyPr>
          <a:lstStyle/>
          <a:p>
            <a:pPr algn="r">
              <a:lnSpc>
                <a:spcPts val="1860"/>
              </a:lnSpc>
            </a:pPr>
            <a:r>
              <a:rPr lang="ar-AE"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لوريم إيبسوم: </a:t>
            </a:r>
            <a:br>
              <a:rPr lang="en-US" sz="1200" dirty="0">
                <a:solidFill>
                  <a:schemeClr val="tx1">
                    <a:lumMod val="65000"/>
                    <a:lumOff val="35000"/>
                  </a:schemeClr>
                </a:solidFill>
                <a:effectLst/>
                <a:latin typeface="Tahoma" panose="020B0604030504040204" pitchFamily="34" charset="0"/>
                <a:ea typeface="Tahoma" panose="020B0604030504040204" pitchFamily="34" charset="0"/>
                <a:cs typeface="Tahoma" panose="020B0604030504040204" pitchFamily="34" charset="0"/>
              </a:rPr>
            </a:br>
            <a:endParaRPr lang="en-US" sz="1200" dirty="0">
              <a:solidFill>
                <a:schemeClr val="tx1">
                  <a:lumMod val="65000"/>
                  <a:lumOff val="35000"/>
                </a:schemeClr>
              </a:solidFill>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p:txBody>
      </p:sp>
      <p:sp>
        <p:nvSpPr>
          <p:cNvPr id="4" name="TextBox 3">
            <a:extLst>
              <a:ext uri="{FF2B5EF4-FFF2-40B4-BE49-F238E27FC236}">
                <a16:creationId xmlns:a16="http://schemas.microsoft.com/office/drawing/2014/main" id="{2D16E414-0297-D757-206D-D4738B8C306D}"/>
              </a:ext>
            </a:extLst>
          </p:cNvPr>
          <p:cNvSpPr txBox="1"/>
          <p:nvPr/>
        </p:nvSpPr>
        <p:spPr>
          <a:xfrm>
            <a:off x="8214955" y="3211853"/>
            <a:ext cx="3663992" cy="2426305"/>
          </a:xfrm>
          <a:prstGeom prst="rect">
            <a:avLst/>
          </a:prstGeom>
          <a:noFill/>
        </p:spPr>
        <p:txBody>
          <a:bodyPr wrap="square" lIns="0" tIns="0" rIns="0" bIns="0">
            <a:spAutoFit/>
          </a:bodyPr>
          <a:lstStyle/>
          <a:p>
            <a:pPr algn="r">
              <a:lnSpc>
                <a:spcPts val="1860"/>
              </a:lnSpc>
            </a:pPr>
            <a:r>
              <a:rPr lang="ar-AE"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لوريم إيبسوم: </a:t>
            </a:r>
            <a:br>
              <a:rPr lang="en-US" dirty="0">
                <a:solidFill>
                  <a:schemeClr val="tx1">
                    <a:lumMod val="65000"/>
                    <a:lumOff val="35000"/>
                  </a:schemeClr>
                </a:solidFill>
                <a:effectLst/>
                <a:latin typeface="Arial" panose="020B0604020202020204" pitchFamily="34" charset="0"/>
                <a:cs typeface="Arial" panose="020B0604020202020204" pitchFamily="34" charset="0"/>
              </a:rPr>
            </a:br>
            <a:endParaRPr lang="en-US" sz="1200" dirty="0">
              <a:solidFill>
                <a:schemeClr val="tx1">
                  <a:lumMod val="65000"/>
                  <a:lumOff val="35000"/>
                </a:schemeClr>
              </a:solidFill>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p:txBody>
      </p:sp>
      <p:sp>
        <p:nvSpPr>
          <p:cNvPr id="5" name="TextBox 4">
            <a:extLst>
              <a:ext uri="{FF2B5EF4-FFF2-40B4-BE49-F238E27FC236}">
                <a16:creationId xmlns:a16="http://schemas.microsoft.com/office/drawing/2014/main" id="{22F1BE6E-31FB-574A-4F0B-1C549ACB991C}"/>
              </a:ext>
            </a:extLst>
          </p:cNvPr>
          <p:cNvSpPr txBox="1"/>
          <p:nvPr/>
        </p:nvSpPr>
        <p:spPr>
          <a:xfrm>
            <a:off x="360001" y="3211853"/>
            <a:ext cx="3570832" cy="2426305"/>
          </a:xfrm>
          <a:prstGeom prst="rect">
            <a:avLst/>
          </a:prstGeom>
          <a:noFill/>
        </p:spPr>
        <p:txBody>
          <a:bodyPr wrap="square" lIns="0" tIns="0" rIns="0" bIns="0">
            <a:spAutoFit/>
          </a:bodyPr>
          <a:lstStyle/>
          <a:p>
            <a:pPr algn="r">
              <a:lnSpc>
                <a:spcPts val="1860"/>
              </a:lnSpc>
            </a:pPr>
            <a:r>
              <a:rPr lang="ar-AE"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لوريم إيبسوم: </a:t>
            </a:r>
            <a:br>
              <a:rPr lang="en-US" sz="1200" dirty="0">
                <a:solidFill>
                  <a:schemeClr val="tx1">
                    <a:lumMod val="65000"/>
                    <a:lumOff val="35000"/>
                  </a:schemeClr>
                </a:solidFill>
                <a:effectLst/>
                <a:latin typeface="Arial" panose="020B0604020202020204" pitchFamily="34" charset="0"/>
                <a:cs typeface="Arial" panose="020B0604020202020204" pitchFamily="34" charset="0"/>
              </a:rPr>
            </a:br>
            <a:endParaRPr lang="en-US" sz="1200" dirty="0">
              <a:solidFill>
                <a:schemeClr val="tx1">
                  <a:lumMod val="65000"/>
                  <a:lumOff val="35000"/>
                </a:schemeClr>
              </a:solidFill>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p:txBody>
      </p:sp>
      <p:sp>
        <p:nvSpPr>
          <p:cNvPr id="6" name="TextBox 5">
            <a:extLst>
              <a:ext uri="{FF2B5EF4-FFF2-40B4-BE49-F238E27FC236}">
                <a16:creationId xmlns:a16="http://schemas.microsoft.com/office/drawing/2014/main" id="{C7C51AC3-4478-A569-03A3-04511C346A46}"/>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tx1">
                    <a:lumMod val="75000"/>
                    <a:lumOff val="25000"/>
                  </a:schemeClr>
                </a:solidFill>
                <a:latin typeface="Arial" panose="020B0604020202020204" pitchFamily="34" charset="0"/>
                <a:cs typeface="Arial" panose="020B0604020202020204" pitchFamily="34" charset="0"/>
              </a:rPr>
              <a:t>3</a:t>
            </a:r>
          </a:p>
        </p:txBody>
      </p:sp>
      <p:sp>
        <p:nvSpPr>
          <p:cNvPr id="7" name="TextBox 6">
            <a:extLst>
              <a:ext uri="{FF2B5EF4-FFF2-40B4-BE49-F238E27FC236}">
                <a16:creationId xmlns:a16="http://schemas.microsoft.com/office/drawing/2014/main" id="{3416808C-C521-D6CA-A445-3E364218D3BC}"/>
              </a:ext>
            </a:extLst>
          </p:cNvPr>
          <p:cNvSpPr txBox="1"/>
          <p:nvPr/>
        </p:nvSpPr>
        <p:spPr>
          <a:xfrm>
            <a:off x="9155575" y="6307638"/>
            <a:ext cx="2769583" cy="276999"/>
          </a:xfrm>
          <a:prstGeom prst="rect">
            <a:avLst/>
          </a:prstGeom>
          <a:noFill/>
        </p:spPr>
        <p:txBody>
          <a:bodyPr wrap="square" rtlCol="0">
            <a:spAutoFit/>
          </a:bodyPr>
          <a:lstStyle/>
          <a:p>
            <a:pPr algn="r" rtl="1"/>
            <a:r>
              <a:rPr lang="ar-AE" sz="12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spTree>
    <p:extLst>
      <p:ext uri="{BB962C8B-B14F-4D97-AF65-F5344CB8AC3E}">
        <p14:creationId xmlns:p14="http://schemas.microsoft.com/office/powerpoint/2010/main" val="3788579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239E3-95E1-8D6F-D045-F01F43079503}"/>
              </a:ext>
            </a:extLst>
          </p:cNvPr>
          <p:cNvSpPr>
            <a:spLocks noGrp="1"/>
          </p:cNvSpPr>
          <p:nvPr>
            <p:ph type="title"/>
          </p:nvPr>
        </p:nvSpPr>
        <p:spPr>
          <a:xfrm>
            <a:off x="4989095" y="190796"/>
            <a:ext cx="6928974" cy="1007767"/>
          </a:xfrm>
        </p:spPr>
        <p:txBody>
          <a:bodyPr/>
          <a:lstStyle/>
          <a:p>
            <a:pPr algn="r"/>
            <a:r>
              <a:rPr lang="ar-AE" sz="48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8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3" name="TextBox 2">
            <a:extLst>
              <a:ext uri="{FF2B5EF4-FFF2-40B4-BE49-F238E27FC236}">
                <a16:creationId xmlns:a16="http://schemas.microsoft.com/office/drawing/2014/main" id="{13E8A439-6012-D8D8-6A03-228C164A6EB3}"/>
              </a:ext>
            </a:extLst>
          </p:cNvPr>
          <p:cNvSpPr txBox="1"/>
          <p:nvPr/>
        </p:nvSpPr>
        <p:spPr>
          <a:xfrm>
            <a:off x="4288892" y="2728034"/>
            <a:ext cx="3663992" cy="3046988"/>
          </a:xfrm>
          <a:prstGeom prst="rect">
            <a:avLst/>
          </a:prstGeom>
          <a:noFill/>
        </p:spPr>
        <p:txBody>
          <a:bodyPr wrap="square">
            <a:spAutoFit/>
          </a:bodyPr>
          <a:lstStyle/>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ثمّة اللا بوابة ثم لمّ, انه ضمنها العدّ أوروبا ان, قبل عن أثره، ميناء الشهير. جسيمة إحتار اسبوعين حين هو, كانت أواخر الخاطفة عن به،. الحرة وقوعها، وباستثناء ذات لم. في ومن لغزو حاملات التاريخ،. ذلك الشهير والعتاد هو. ٣٠ عدم مكّن القوى. إختار اللازمة, هذا تصفح وسفن أثره، ما, لها لهذه وزارة بالرّغم.  هذه إذ.</a:t>
            </a:r>
          </a:p>
        </p:txBody>
      </p:sp>
      <p:sp>
        <p:nvSpPr>
          <p:cNvPr id="4" name="TextBox 3">
            <a:extLst>
              <a:ext uri="{FF2B5EF4-FFF2-40B4-BE49-F238E27FC236}">
                <a16:creationId xmlns:a16="http://schemas.microsoft.com/office/drawing/2014/main" id="{782BB0C5-378A-45ED-E76D-2BACD7EBA773}"/>
              </a:ext>
            </a:extLst>
          </p:cNvPr>
          <p:cNvSpPr txBox="1"/>
          <p:nvPr/>
        </p:nvSpPr>
        <p:spPr>
          <a:xfrm>
            <a:off x="4444673" y="1473982"/>
            <a:ext cx="3566139" cy="1200329"/>
          </a:xfrm>
          <a:prstGeom prst="rect">
            <a:avLst/>
          </a:prstGeom>
          <a:noFill/>
        </p:spPr>
        <p:txBody>
          <a:bodyPr wrap="square">
            <a:spAutoFit/>
          </a:bodyPr>
          <a:lstStyle/>
          <a:p>
            <a:pPr algn="r"/>
            <a:r>
              <a:rPr lang="en-US" sz="7200" b="1" dirty="0">
                <a:solidFill>
                  <a:srgbClr val="414960"/>
                </a:solidFill>
                <a:effectLst/>
                <a:latin typeface="Tahoma" panose="020B0604030504040204" pitchFamily="34" charset="0"/>
                <a:ea typeface="Tahoma" panose="020B0604030504040204" pitchFamily="34" charset="0"/>
                <a:cs typeface="Tahoma" panose="020B0604030504040204" pitchFamily="34" charset="0"/>
              </a:rPr>
              <a:t>50%</a:t>
            </a:r>
            <a:endParaRPr lang="ar-AE" sz="7200" dirty="0">
              <a:solidFill>
                <a:srgbClr val="41496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9819405C-D600-E196-F70A-0C3BD4D8D237}"/>
              </a:ext>
            </a:extLst>
          </p:cNvPr>
          <p:cNvSpPr txBox="1"/>
          <p:nvPr/>
        </p:nvSpPr>
        <p:spPr>
          <a:xfrm>
            <a:off x="8170012" y="2728034"/>
            <a:ext cx="3663992" cy="3046988"/>
          </a:xfrm>
          <a:prstGeom prst="rect">
            <a:avLst/>
          </a:prstGeom>
          <a:noFill/>
        </p:spPr>
        <p:txBody>
          <a:bodyPr wrap="square">
            <a:spAutoFit/>
          </a:bodyPr>
          <a:lstStyle/>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حصدت الذود بعض ان. فصل زهاء سقطت علاقة مع, بلا وصغار التكاليف تشيكوسلوفاكيا أن.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a:p>
            <a:pPr algn="r" rtl="1"/>
            <a:br>
              <a:rPr lang="ar-AE" sz="1200" dirty="0">
                <a:effectLst/>
                <a:latin typeface="Tahoma" panose="020B0604030504040204" pitchFamily="34" charset="0"/>
                <a:ea typeface="Tahoma" panose="020B0604030504040204" pitchFamily="34" charset="0"/>
                <a:cs typeface="Tahoma" panose="020B0604030504040204" pitchFamily="34" charset="0"/>
              </a:rPr>
            </a:br>
            <a:endParaRPr lang="ar-AE" sz="1200" dirty="0">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effectLst/>
                <a:latin typeface="Tahoma" panose="020B0604030504040204" pitchFamily="34" charset="0"/>
                <a:ea typeface="Tahoma" panose="020B0604030504040204" pitchFamily="34" charset="0"/>
                <a:cs typeface="Tahoma" panose="020B0604030504040204" pitchFamily="34" charset="0"/>
              </a:rPr>
              <a:t>ثمّة اللا بوابة ثم لمّ, انه ضمنها العدّ أوروبا ان, قبل عن أثره، ميناء الشهير. جسيمة إحتار اسبوعين حين هو, كانت أواخر الخاطفة عن به،. الحرة وقوعها، وباستثناء ذات لم. في ومن لغزو حاملات التاريخ،. ذلك الشهير والعتاد هو. ٣٠ عدم مكّن القوى. إختار اللازمة, هذا تصفح وسفن أثره، ما, لها لهذه وزارة بالرّغم.  هذه إذ.</a:t>
            </a:r>
          </a:p>
        </p:txBody>
      </p:sp>
      <p:sp>
        <p:nvSpPr>
          <p:cNvPr id="6" name="TextBox 5">
            <a:extLst>
              <a:ext uri="{FF2B5EF4-FFF2-40B4-BE49-F238E27FC236}">
                <a16:creationId xmlns:a16="http://schemas.microsoft.com/office/drawing/2014/main" id="{4914B223-4BE4-60F2-B641-91BA01F09750}"/>
              </a:ext>
            </a:extLst>
          </p:cNvPr>
          <p:cNvSpPr txBox="1"/>
          <p:nvPr/>
        </p:nvSpPr>
        <p:spPr>
          <a:xfrm>
            <a:off x="8325793" y="1473982"/>
            <a:ext cx="3566139" cy="1200329"/>
          </a:xfrm>
          <a:prstGeom prst="rect">
            <a:avLst/>
          </a:prstGeom>
          <a:noFill/>
        </p:spPr>
        <p:txBody>
          <a:bodyPr wrap="square">
            <a:spAutoFit/>
          </a:bodyPr>
          <a:lstStyle/>
          <a:p>
            <a:pPr algn="r"/>
            <a:r>
              <a:rPr lang="en-US" sz="7200" b="1" dirty="0">
                <a:solidFill>
                  <a:srgbClr val="414960"/>
                </a:solidFill>
                <a:effectLst/>
                <a:latin typeface="Tahoma" panose="020B0604030504040204" pitchFamily="34" charset="0"/>
                <a:ea typeface="Tahoma" panose="020B0604030504040204" pitchFamily="34" charset="0"/>
                <a:cs typeface="Tahoma" panose="020B0604030504040204" pitchFamily="34" charset="0"/>
              </a:rPr>
              <a:t>85%</a:t>
            </a:r>
            <a:endParaRPr lang="ar-AE" sz="7200" dirty="0">
              <a:solidFill>
                <a:srgbClr val="41496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11774E9A-90FD-EABE-4821-067D88C9DD4D}"/>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tx1">
                    <a:lumMod val="75000"/>
                    <a:lumOff val="25000"/>
                  </a:schemeClr>
                </a:solidFill>
                <a:latin typeface="Arial" panose="020B0604020202020204" pitchFamily="34" charset="0"/>
                <a:cs typeface="Arial" panose="020B0604020202020204" pitchFamily="34" charset="0"/>
              </a:rPr>
              <a:t>4</a:t>
            </a:r>
          </a:p>
        </p:txBody>
      </p:sp>
      <p:sp>
        <p:nvSpPr>
          <p:cNvPr id="8" name="TextBox 7">
            <a:extLst>
              <a:ext uri="{FF2B5EF4-FFF2-40B4-BE49-F238E27FC236}">
                <a16:creationId xmlns:a16="http://schemas.microsoft.com/office/drawing/2014/main" id="{26677CBC-1E63-D3D8-F24C-1DAA8E37F8FC}"/>
              </a:ext>
            </a:extLst>
          </p:cNvPr>
          <p:cNvSpPr txBox="1"/>
          <p:nvPr/>
        </p:nvSpPr>
        <p:spPr>
          <a:xfrm>
            <a:off x="9155575" y="6307638"/>
            <a:ext cx="2769583" cy="276999"/>
          </a:xfrm>
          <a:prstGeom prst="rect">
            <a:avLst/>
          </a:prstGeom>
          <a:noFill/>
        </p:spPr>
        <p:txBody>
          <a:bodyPr wrap="square" rtlCol="0">
            <a:spAutoFit/>
          </a:bodyPr>
          <a:lstStyle/>
          <a:p>
            <a:pPr algn="r" rtl="1"/>
            <a:r>
              <a:rPr lang="ar-AE" sz="12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sp>
        <p:nvSpPr>
          <p:cNvPr id="9" name="TextBox 8">
            <a:extLst>
              <a:ext uri="{FF2B5EF4-FFF2-40B4-BE49-F238E27FC236}">
                <a16:creationId xmlns:a16="http://schemas.microsoft.com/office/drawing/2014/main" id="{38F481B0-E727-A90F-0CA7-FA1B4863D3A7}"/>
              </a:ext>
            </a:extLst>
          </p:cNvPr>
          <p:cNvSpPr txBox="1"/>
          <p:nvPr/>
        </p:nvSpPr>
        <p:spPr>
          <a:xfrm>
            <a:off x="142993" y="365799"/>
            <a:ext cx="853535" cy="215444"/>
          </a:xfrm>
          <a:prstGeom prst="rect">
            <a:avLst/>
          </a:prstGeom>
          <a:noFill/>
        </p:spPr>
        <p:txBody>
          <a:bodyPr wrap="square">
            <a:spAutoFit/>
          </a:bodyPr>
          <a:lstStyle/>
          <a:p>
            <a:pPr algn="r"/>
            <a:r>
              <a:rPr lang="ar-AE" sz="8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لوريم إيبسوم</a:t>
            </a:r>
          </a:p>
        </p:txBody>
      </p:sp>
      <p:sp>
        <p:nvSpPr>
          <p:cNvPr id="10" name="TextBox 9">
            <a:extLst>
              <a:ext uri="{FF2B5EF4-FFF2-40B4-BE49-F238E27FC236}">
                <a16:creationId xmlns:a16="http://schemas.microsoft.com/office/drawing/2014/main" id="{4D3F9BC4-1A32-480C-CE4A-28B21C21F23C}"/>
              </a:ext>
            </a:extLst>
          </p:cNvPr>
          <p:cNvSpPr txBox="1"/>
          <p:nvPr/>
        </p:nvSpPr>
        <p:spPr>
          <a:xfrm>
            <a:off x="142993" y="530499"/>
            <a:ext cx="853535" cy="215444"/>
          </a:xfrm>
          <a:prstGeom prst="rect">
            <a:avLst/>
          </a:prstGeom>
          <a:noFill/>
        </p:spPr>
        <p:txBody>
          <a:bodyPr wrap="square">
            <a:spAutoFit/>
          </a:bodyPr>
          <a:lstStyle/>
          <a:p>
            <a:pPr algn="r"/>
            <a:r>
              <a:rPr lang="ar-AE" sz="8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لوريم إيبسوم</a:t>
            </a:r>
          </a:p>
        </p:txBody>
      </p:sp>
      <p:sp>
        <p:nvSpPr>
          <p:cNvPr id="11" name="TextBox 10">
            <a:extLst>
              <a:ext uri="{FF2B5EF4-FFF2-40B4-BE49-F238E27FC236}">
                <a16:creationId xmlns:a16="http://schemas.microsoft.com/office/drawing/2014/main" id="{1395831C-00F8-425C-84B7-94AD12B280B3}"/>
              </a:ext>
            </a:extLst>
          </p:cNvPr>
          <p:cNvSpPr txBox="1"/>
          <p:nvPr/>
        </p:nvSpPr>
        <p:spPr>
          <a:xfrm>
            <a:off x="142993" y="696071"/>
            <a:ext cx="853535" cy="215444"/>
          </a:xfrm>
          <a:prstGeom prst="rect">
            <a:avLst/>
          </a:prstGeom>
          <a:noFill/>
        </p:spPr>
        <p:txBody>
          <a:bodyPr wrap="square">
            <a:spAutoFit/>
          </a:bodyPr>
          <a:lstStyle/>
          <a:p>
            <a:pPr algn="r"/>
            <a:r>
              <a:rPr lang="ar-AE" sz="8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لوريم إيبسوم</a:t>
            </a:r>
          </a:p>
        </p:txBody>
      </p:sp>
      <p:sp>
        <p:nvSpPr>
          <p:cNvPr id="12" name="TextBox 11">
            <a:extLst>
              <a:ext uri="{FF2B5EF4-FFF2-40B4-BE49-F238E27FC236}">
                <a16:creationId xmlns:a16="http://schemas.microsoft.com/office/drawing/2014/main" id="{9877446E-F5E5-1D71-9981-8810D5244E06}"/>
              </a:ext>
            </a:extLst>
          </p:cNvPr>
          <p:cNvSpPr txBox="1"/>
          <p:nvPr/>
        </p:nvSpPr>
        <p:spPr>
          <a:xfrm>
            <a:off x="142993" y="860771"/>
            <a:ext cx="853535" cy="215444"/>
          </a:xfrm>
          <a:prstGeom prst="rect">
            <a:avLst/>
          </a:prstGeom>
          <a:noFill/>
        </p:spPr>
        <p:txBody>
          <a:bodyPr wrap="square">
            <a:spAutoFit/>
          </a:bodyPr>
          <a:lstStyle/>
          <a:p>
            <a:pPr algn="r"/>
            <a:r>
              <a:rPr lang="ar-AE" sz="8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لوريم إيبسوم</a:t>
            </a:r>
          </a:p>
        </p:txBody>
      </p:sp>
      <p:sp>
        <p:nvSpPr>
          <p:cNvPr id="13" name="TextBox 12">
            <a:extLst>
              <a:ext uri="{FF2B5EF4-FFF2-40B4-BE49-F238E27FC236}">
                <a16:creationId xmlns:a16="http://schemas.microsoft.com/office/drawing/2014/main" id="{65466DD5-B177-C844-6D04-22E4AFA4BDF4}"/>
              </a:ext>
            </a:extLst>
          </p:cNvPr>
          <p:cNvSpPr txBox="1"/>
          <p:nvPr/>
        </p:nvSpPr>
        <p:spPr>
          <a:xfrm>
            <a:off x="142993" y="1027756"/>
            <a:ext cx="853535" cy="215444"/>
          </a:xfrm>
          <a:prstGeom prst="rect">
            <a:avLst/>
          </a:prstGeom>
          <a:noFill/>
        </p:spPr>
        <p:txBody>
          <a:bodyPr wrap="square">
            <a:spAutoFit/>
          </a:bodyPr>
          <a:lstStyle/>
          <a:p>
            <a:pPr algn="r"/>
            <a:r>
              <a:rPr lang="ar-AE" sz="8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لوريم إيبسوم</a:t>
            </a:r>
          </a:p>
        </p:txBody>
      </p:sp>
      <p:sp>
        <p:nvSpPr>
          <p:cNvPr id="14" name="TextBox 13">
            <a:extLst>
              <a:ext uri="{FF2B5EF4-FFF2-40B4-BE49-F238E27FC236}">
                <a16:creationId xmlns:a16="http://schemas.microsoft.com/office/drawing/2014/main" id="{89FA8B02-41D3-1A8C-4722-420127E07EC6}"/>
              </a:ext>
            </a:extLst>
          </p:cNvPr>
          <p:cNvSpPr txBox="1"/>
          <p:nvPr/>
        </p:nvSpPr>
        <p:spPr>
          <a:xfrm>
            <a:off x="142993" y="1191970"/>
            <a:ext cx="853535" cy="215444"/>
          </a:xfrm>
          <a:prstGeom prst="rect">
            <a:avLst/>
          </a:prstGeom>
          <a:noFill/>
        </p:spPr>
        <p:txBody>
          <a:bodyPr wrap="square">
            <a:spAutoFit/>
          </a:bodyPr>
          <a:lstStyle/>
          <a:p>
            <a:pPr algn="r"/>
            <a:r>
              <a:rPr lang="ar-AE" sz="8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لوريم إيبسوم</a:t>
            </a:r>
          </a:p>
        </p:txBody>
      </p:sp>
      <p:sp>
        <p:nvSpPr>
          <p:cNvPr id="15" name="Rectangle 14">
            <a:extLst>
              <a:ext uri="{FF2B5EF4-FFF2-40B4-BE49-F238E27FC236}">
                <a16:creationId xmlns:a16="http://schemas.microsoft.com/office/drawing/2014/main" id="{1E635FFD-92D9-56DC-639E-C5350B15A0E2}"/>
              </a:ext>
            </a:extLst>
          </p:cNvPr>
          <p:cNvSpPr/>
          <p:nvPr/>
        </p:nvSpPr>
        <p:spPr>
          <a:xfrm>
            <a:off x="948558" y="455370"/>
            <a:ext cx="187703" cy="91304"/>
          </a:xfrm>
          <a:prstGeom prst="rect">
            <a:avLst/>
          </a:prstGeom>
          <a:solidFill>
            <a:srgbClr val="A6A9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AE"/>
          </a:p>
        </p:txBody>
      </p:sp>
      <p:sp>
        <p:nvSpPr>
          <p:cNvPr id="16" name="Rectangle 15">
            <a:extLst>
              <a:ext uri="{FF2B5EF4-FFF2-40B4-BE49-F238E27FC236}">
                <a16:creationId xmlns:a16="http://schemas.microsoft.com/office/drawing/2014/main" id="{C4E111CE-0B9E-64A9-C057-6C868DEB3E1E}"/>
              </a:ext>
            </a:extLst>
          </p:cNvPr>
          <p:cNvSpPr/>
          <p:nvPr/>
        </p:nvSpPr>
        <p:spPr>
          <a:xfrm>
            <a:off x="948558" y="609681"/>
            <a:ext cx="187703" cy="91304"/>
          </a:xfrm>
          <a:prstGeom prst="rect">
            <a:avLst/>
          </a:prstGeom>
          <a:solidFill>
            <a:srgbClr val="797F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17" name="Rectangle 16">
            <a:extLst>
              <a:ext uri="{FF2B5EF4-FFF2-40B4-BE49-F238E27FC236}">
                <a16:creationId xmlns:a16="http://schemas.microsoft.com/office/drawing/2014/main" id="{52E70A41-6AA5-F18D-0897-3851908A68FF}"/>
              </a:ext>
            </a:extLst>
          </p:cNvPr>
          <p:cNvSpPr/>
          <p:nvPr/>
        </p:nvSpPr>
        <p:spPr>
          <a:xfrm>
            <a:off x="948558" y="774401"/>
            <a:ext cx="187703" cy="91304"/>
          </a:xfrm>
          <a:prstGeom prst="rect">
            <a:avLst/>
          </a:prstGeom>
          <a:solidFill>
            <a:srgbClr val="4149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18" name="Rectangle 17">
            <a:extLst>
              <a:ext uri="{FF2B5EF4-FFF2-40B4-BE49-F238E27FC236}">
                <a16:creationId xmlns:a16="http://schemas.microsoft.com/office/drawing/2014/main" id="{15F849CE-E6BC-6D2B-A46B-997A2FF4A5F7}"/>
              </a:ext>
            </a:extLst>
          </p:cNvPr>
          <p:cNvSpPr/>
          <p:nvPr/>
        </p:nvSpPr>
        <p:spPr>
          <a:xfrm>
            <a:off x="948558" y="939121"/>
            <a:ext cx="187703" cy="91304"/>
          </a:xfrm>
          <a:prstGeom prst="rect">
            <a:avLst/>
          </a:prstGeom>
          <a:solidFill>
            <a:srgbClr val="A2C1C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19" name="Rectangle 18">
            <a:extLst>
              <a:ext uri="{FF2B5EF4-FFF2-40B4-BE49-F238E27FC236}">
                <a16:creationId xmlns:a16="http://schemas.microsoft.com/office/drawing/2014/main" id="{8C1F5817-DA0F-8E66-2804-16FA0C48E474}"/>
              </a:ext>
            </a:extLst>
          </p:cNvPr>
          <p:cNvSpPr/>
          <p:nvPr/>
        </p:nvSpPr>
        <p:spPr>
          <a:xfrm>
            <a:off x="948558" y="1103841"/>
            <a:ext cx="187703" cy="91304"/>
          </a:xfrm>
          <a:prstGeom prst="rect">
            <a:avLst/>
          </a:prstGeom>
          <a:solidFill>
            <a:srgbClr val="92B6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20" name="Rectangle 19">
            <a:extLst>
              <a:ext uri="{FF2B5EF4-FFF2-40B4-BE49-F238E27FC236}">
                <a16:creationId xmlns:a16="http://schemas.microsoft.com/office/drawing/2014/main" id="{4C8EFDA1-A883-80A6-785A-227E05286B72}"/>
              </a:ext>
            </a:extLst>
          </p:cNvPr>
          <p:cNvSpPr/>
          <p:nvPr/>
        </p:nvSpPr>
        <p:spPr>
          <a:xfrm>
            <a:off x="948558" y="1268562"/>
            <a:ext cx="187703" cy="91304"/>
          </a:xfrm>
          <a:prstGeom prst="rect">
            <a:avLst/>
          </a:prstGeom>
          <a:solidFill>
            <a:srgbClr val="BED3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dirty="0"/>
          </a:p>
        </p:txBody>
      </p:sp>
      <p:graphicFrame>
        <p:nvGraphicFramePr>
          <p:cNvPr id="21" name="Chart 20">
            <a:extLst>
              <a:ext uri="{FF2B5EF4-FFF2-40B4-BE49-F238E27FC236}">
                <a16:creationId xmlns:a16="http://schemas.microsoft.com/office/drawing/2014/main" id="{904610A2-CF53-7C50-C823-EE9A87346C8B}"/>
              </a:ext>
            </a:extLst>
          </p:cNvPr>
          <p:cNvGraphicFramePr/>
          <p:nvPr>
            <p:extLst>
              <p:ext uri="{D42A27DB-BD31-4B8C-83A1-F6EECF244321}">
                <p14:modId xmlns:p14="http://schemas.microsoft.com/office/powerpoint/2010/main" val="3826017594"/>
              </p:ext>
            </p:extLst>
          </p:nvPr>
        </p:nvGraphicFramePr>
        <p:xfrm>
          <a:off x="239329" y="2564425"/>
          <a:ext cx="3663992" cy="3416948"/>
        </p:xfrm>
        <a:graphic>
          <a:graphicData uri="http://schemas.openxmlformats.org/drawingml/2006/chart">
            <c:chart xmlns:c="http://schemas.openxmlformats.org/drawingml/2006/chart" xmlns:r="http://schemas.openxmlformats.org/officeDocument/2006/relationships" r:id="rId2"/>
          </a:graphicData>
        </a:graphic>
      </p:graphicFrame>
      <p:sp>
        <p:nvSpPr>
          <p:cNvPr id="22" name="TextBox 21">
            <a:extLst>
              <a:ext uri="{FF2B5EF4-FFF2-40B4-BE49-F238E27FC236}">
                <a16:creationId xmlns:a16="http://schemas.microsoft.com/office/drawing/2014/main" id="{D2942CB8-A126-4418-2675-75B770298AD2}"/>
              </a:ext>
            </a:extLst>
          </p:cNvPr>
          <p:cNvSpPr txBox="1"/>
          <p:nvPr/>
        </p:nvSpPr>
        <p:spPr>
          <a:xfrm>
            <a:off x="2187731" y="3089036"/>
            <a:ext cx="796937" cy="369332"/>
          </a:xfrm>
          <a:prstGeom prst="rect">
            <a:avLst/>
          </a:prstGeom>
          <a:noFill/>
        </p:spPr>
        <p:txBody>
          <a:bodyPr wrap="square">
            <a:spAutoFit/>
          </a:bodyPr>
          <a:lstStyle/>
          <a:p>
            <a:r>
              <a:rPr lang="en-US" sz="1800" dirty="0">
                <a:solidFill>
                  <a:schemeClr val="bg1"/>
                </a:solidFill>
                <a:effectLst/>
                <a:latin typeface="Tahoma" panose="020B0604030504040204" pitchFamily="34" charset="0"/>
                <a:ea typeface="Tahoma" panose="020B0604030504040204" pitchFamily="34" charset="0"/>
                <a:cs typeface="Tahoma" panose="020B0604030504040204" pitchFamily="34" charset="0"/>
              </a:rPr>
              <a:t>13%</a:t>
            </a:r>
            <a:endParaRPr lang="en-AE"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3" name="TextBox 22">
            <a:extLst>
              <a:ext uri="{FF2B5EF4-FFF2-40B4-BE49-F238E27FC236}">
                <a16:creationId xmlns:a16="http://schemas.microsoft.com/office/drawing/2014/main" id="{9F11BE3F-58E7-5FBE-3D10-80C520F66C4D}"/>
              </a:ext>
            </a:extLst>
          </p:cNvPr>
          <p:cNvSpPr txBox="1"/>
          <p:nvPr/>
        </p:nvSpPr>
        <p:spPr>
          <a:xfrm>
            <a:off x="2769223" y="3994998"/>
            <a:ext cx="796937" cy="369332"/>
          </a:xfrm>
          <a:prstGeom prst="rect">
            <a:avLst/>
          </a:prstGeom>
          <a:noFill/>
        </p:spPr>
        <p:txBody>
          <a:bodyPr wrap="square">
            <a:spAutoFit/>
          </a:bodyPr>
          <a:lstStyle/>
          <a:p>
            <a:r>
              <a:rPr lang="en-US" sz="1800" dirty="0">
                <a:solidFill>
                  <a:schemeClr val="bg1"/>
                </a:solidFill>
                <a:effectLst/>
                <a:latin typeface="Tahoma" panose="020B0604030504040204" pitchFamily="34" charset="0"/>
                <a:ea typeface="Tahoma" panose="020B0604030504040204" pitchFamily="34" charset="0"/>
                <a:cs typeface="Tahoma" panose="020B0604030504040204" pitchFamily="34" charset="0"/>
              </a:rPr>
              <a:t>18%</a:t>
            </a:r>
            <a:endParaRPr lang="en-AE"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a:extLst>
              <a:ext uri="{FF2B5EF4-FFF2-40B4-BE49-F238E27FC236}">
                <a16:creationId xmlns:a16="http://schemas.microsoft.com/office/drawing/2014/main" id="{F789CDBD-9975-678A-B1FB-8DF13D85D3C1}"/>
              </a:ext>
            </a:extLst>
          </p:cNvPr>
          <p:cNvSpPr txBox="1"/>
          <p:nvPr/>
        </p:nvSpPr>
        <p:spPr>
          <a:xfrm>
            <a:off x="2742421" y="4772426"/>
            <a:ext cx="700009" cy="369332"/>
          </a:xfrm>
          <a:prstGeom prst="rect">
            <a:avLst/>
          </a:prstGeom>
          <a:noFill/>
        </p:spPr>
        <p:txBody>
          <a:bodyPr wrap="square">
            <a:spAutoFit/>
          </a:bodyPr>
          <a:lstStyle/>
          <a:p>
            <a:r>
              <a:rPr lang="en-US" sz="1800" dirty="0">
                <a:solidFill>
                  <a:schemeClr val="bg1"/>
                </a:solidFill>
                <a:effectLst/>
                <a:latin typeface="Tahoma" panose="020B0604030504040204" pitchFamily="34" charset="0"/>
                <a:ea typeface="Tahoma" panose="020B0604030504040204" pitchFamily="34" charset="0"/>
                <a:cs typeface="Tahoma" panose="020B0604030504040204" pitchFamily="34" charset="0"/>
              </a:rPr>
              <a:t>9%</a:t>
            </a:r>
            <a:endParaRPr lang="en-AE"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5550D3B1-12A3-33AA-C554-779028B707DF}"/>
              </a:ext>
            </a:extLst>
          </p:cNvPr>
          <p:cNvSpPr txBox="1"/>
          <p:nvPr/>
        </p:nvSpPr>
        <p:spPr>
          <a:xfrm>
            <a:off x="1627240" y="5100025"/>
            <a:ext cx="796937" cy="369332"/>
          </a:xfrm>
          <a:prstGeom prst="rect">
            <a:avLst/>
          </a:prstGeom>
          <a:noFill/>
        </p:spPr>
        <p:txBody>
          <a:bodyPr wrap="square">
            <a:spAutoFit/>
          </a:bodyPr>
          <a:lstStyle/>
          <a:p>
            <a:r>
              <a:rPr lang="en-US" sz="1800" dirty="0">
                <a:solidFill>
                  <a:schemeClr val="bg1"/>
                </a:solidFill>
                <a:effectLst/>
                <a:latin typeface="Tahoma" panose="020B0604030504040204" pitchFamily="34" charset="0"/>
                <a:ea typeface="Tahoma" panose="020B0604030504040204" pitchFamily="34" charset="0"/>
                <a:cs typeface="Tahoma" panose="020B0604030504040204" pitchFamily="34" charset="0"/>
              </a:rPr>
              <a:t>25%</a:t>
            </a:r>
            <a:endParaRPr lang="en-AE"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6" name="TextBox 25">
            <a:extLst>
              <a:ext uri="{FF2B5EF4-FFF2-40B4-BE49-F238E27FC236}">
                <a16:creationId xmlns:a16="http://schemas.microsoft.com/office/drawing/2014/main" id="{D6DED88D-4708-F937-3D5E-879E4F449E53}"/>
              </a:ext>
            </a:extLst>
          </p:cNvPr>
          <p:cNvSpPr txBox="1"/>
          <p:nvPr/>
        </p:nvSpPr>
        <p:spPr>
          <a:xfrm>
            <a:off x="741672" y="4180438"/>
            <a:ext cx="796937" cy="369332"/>
          </a:xfrm>
          <a:prstGeom prst="rect">
            <a:avLst/>
          </a:prstGeom>
          <a:noFill/>
        </p:spPr>
        <p:txBody>
          <a:bodyPr wrap="square">
            <a:spAutoFit/>
          </a:bodyPr>
          <a:lstStyle/>
          <a:p>
            <a:r>
              <a:rPr lang="en-US" sz="1800" dirty="0">
                <a:solidFill>
                  <a:schemeClr val="bg1"/>
                </a:solidFill>
                <a:effectLst/>
                <a:latin typeface="Tahoma" panose="020B0604030504040204" pitchFamily="34" charset="0"/>
                <a:ea typeface="Tahoma" panose="020B0604030504040204" pitchFamily="34" charset="0"/>
                <a:cs typeface="Tahoma" panose="020B0604030504040204" pitchFamily="34" charset="0"/>
              </a:rPr>
              <a:t>21%</a:t>
            </a:r>
            <a:endParaRPr lang="en-AE"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1E49FF45-ECE7-B5B3-E913-8AD9C55C09A4}"/>
              </a:ext>
            </a:extLst>
          </p:cNvPr>
          <p:cNvSpPr txBox="1"/>
          <p:nvPr/>
        </p:nvSpPr>
        <p:spPr>
          <a:xfrm>
            <a:off x="1290537" y="3187766"/>
            <a:ext cx="796937" cy="369332"/>
          </a:xfrm>
          <a:prstGeom prst="rect">
            <a:avLst/>
          </a:prstGeom>
          <a:noFill/>
        </p:spPr>
        <p:txBody>
          <a:bodyPr wrap="square">
            <a:spAutoFit/>
          </a:bodyPr>
          <a:lstStyle/>
          <a:p>
            <a:r>
              <a:rPr lang="en-US" sz="1800" dirty="0">
                <a:solidFill>
                  <a:schemeClr val="bg1"/>
                </a:solidFill>
                <a:effectLst/>
                <a:latin typeface="Tahoma" panose="020B0604030504040204" pitchFamily="34" charset="0"/>
                <a:ea typeface="Tahoma" panose="020B0604030504040204" pitchFamily="34" charset="0"/>
                <a:cs typeface="Tahoma" panose="020B0604030504040204" pitchFamily="34" charset="0"/>
              </a:rPr>
              <a:t>14%</a:t>
            </a:r>
            <a:endParaRPr lang="en-AE"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22946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B8DCF-031D-0652-35D0-652135E505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DC1698-3970-49BF-16D5-112E40E5BBFB}"/>
              </a:ext>
            </a:extLst>
          </p:cNvPr>
          <p:cNvSpPr>
            <a:spLocks noGrp="1"/>
          </p:cNvSpPr>
          <p:nvPr>
            <p:ph type="title"/>
          </p:nvPr>
        </p:nvSpPr>
        <p:spPr>
          <a:xfrm>
            <a:off x="4989095" y="190797"/>
            <a:ext cx="6928974" cy="1007767"/>
          </a:xfrm>
        </p:spPr>
        <p:txBody>
          <a:bodyPr/>
          <a:lstStyle/>
          <a:p>
            <a:pPr algn="r"/>
            <a:r>
              <a:rPr lang="ar-AE" sz="48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8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352DC7F8-58B5-2753-B368-5C402DE14467}"/>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tx1">
                    <a:lumMod val="75000"/>
                    <a:lumOff val="25000"/>
                  </a:schemeClr>
                </a:solidFill>
                <a:latin typeface="Arial" panose="020B0604020202020204" pitchFamily="34" charset="0"/>
                <a:cs typeface="Arial" panose="020B0604020202020204" pitchFamily="34" charset="0"/>
              </a:rPr>
              <a:t>4</a:t>
            </a:r>
          </a:p>
        </p:txBody>
      </p:sp>
      <p:sp>
        <p:nvSpPr>
          <p:cNvPr id="8" name="TextBox 7">
            <a:extLst>
              <a:ext uri="{FF2B5EF4-FFF2-40B4-BE49-F238E27FC236}">
                <a16:creationId xmlns:a16="http://schemas.microsoft.com/office/drawing/2014/main" id="{8E31F5B8-7ABE-4E38-B5B2-6B4223DF7543}"/>
              </a:ext>
            </a:extLst>
          </p:cNvPr>
          <p:cNvSpPr txBox="1"/>
          <p:nvPr/>
        </p:nvSpPr>
        <p:spPr>
          <a:xfrm>
            <a:off x="9155575" y="6307638"/>
            <a:ext cx="2769583" cy="276999"/>
          </a:xfrm>
          <a:prstGeom prst="rect">
            <a:avLst/>
          </a:prstGeom>
          <a:noFill/>
        </p:spPr>
        <p:txBody>
          <a:bodyPr wrap="square" rtlCol="0">
            <a:spAutoFit/>
          </a:bodyPr>
          <a:lstStyle/>
          <a:p>
            <a:pPr algn="r" rtl="1"/>
            <a:r>
              <a:rPr lang="ar-AE" sz="12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graphicFrame>
        <p:nvGraphicFramePr>
          <p:cNvPr id="30" name="Chart 29">
            <a:extLst>
              <a:ext uri="{FF2B5EF4-FFF2-40B4-BE49-F238E27FC236}">
                <a16:creationId xmlns:a16="http://schemas.microsoft.com/office/drawing/2014/main" id="{7E667279-B96B-8651-6C22-96648D39EC95}"/>
              </a:ext>
            </a:extLst>
          </p:cNvPr>
          <p:cNvGraphicFramePr/>
          <p:nvPr>
            <p:extLst>
              <p:ext uri="{D42A27DB-BD31-4B8C-83A1-F6EECF244321}">
                <p14:modId xmlns:p14="http://schemas.microsoft.com/office/powerpoint/2010/main" val="345306552"/>
              </p:ext>
            </p:extLst>
          </p:nvPr>
        </p:nvGraphicFramePr>
        <p:xfrm>
          <a:off x="6066183" y="1817688"/>
          <a:ext cx="5899271" cy="43246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1" name="Chart 30">
            <a:extLst>
              <a:ext uri="{FF2B5EF4-FFF2-40B4-BE49-F238E27FC236}">
                <a16:creationId xmlns:a16="http://schemas.microsoft.com/office/drawing/2014/main" id="{CFE0D2CE-4EAA-583D-4DAD-1EF1ACF43563}"/>
              </a:ext>
            </a:extLst>
          </p:cNvPr>
          <p:cNvGraphicFramePr/>
          <p:nvPr>
            <p:extLst>
              <p:ext uri="{D42A27DB-BD31-4B8C-83A1-F6EECF244321}">
                <p14:modId xmlns:p14="http://schemas.microsoft.com/office/powerpoint/2010/main" val="1449879811"/>
              </p:ext>
            </p:extLst>
          </p:nvPr>
        </p:nvGraphicFramePr>
        <p:xfrm>
          <a:off x="419242" y="1817688"/>
          <a:ext cx="4928009" cy="4264930"/>
        </p:xfrm>
        <a:graphic>
          <a:graphicData uri="http://schemas.openxmlformats.org/drawingml/2006/chart">
            <c:chart xmlns:c="http://schemas.openxmlformats.org/drawingml/2006/chart" xmlns:r="http://schemas.openxmlformats.org/officeDocument/2006/relationships" r:id="rId3"/>
          </a:graphicData>
        </a:graphic>
      </p:graphicFrame>
      <p:sp>
        <p:nvSpPr>
          <p:cNvPr id="32" name="TextBox 31">
            <a:extLst>
              <a:ext uri="{FF2B5EF4-FFF2-40B4-BE49-F238E27FC236}">
                <a16:creationId xmlns:a16="http://schemas.microsoft.com/office/drawing/2014/main" id="{1D113C9C-09F1-CB81-6F7B-B3925C10272F}"/>
              </a:ext>
            </a:extLst>
          </p:cNvPr>
          <p:cNvSpPr txBox="1"/>
          <p:nvPr/>
        </p:nvSpPr>
        <p:spPr>
          <a:xfrm>
            <a:off x="8214955" y="1408731"/>
            <a:ext cx="3663992" cy="243656"/>
          </a:xfrm>
          <a:prstGeom prst="rect">
            <a:avLst/>
          </a:prstGeom>
          <a:noFill/>
        </p:spPr>
        <p:txBody>
          <a:bodyPr wrap="square" lIns="0" tIns="0" rIns="0" bIns="0">
            <a:spAutoFit/>
          </a:bodyPr>
          <a:lstStyle/>
          <a:p>
            <a:pPr algn="r">
              <a:lnSpc>
                <a:spcPts val="1860"/>
              </a:lnSpc>
            </a:pPr>
            <a:r>
              <a:rPr lang="ar-AE"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لوريم إيبسوم</a:t>
            </a:r>
            <a:endParaRPr lang="en-US" sz="1200" dirty="0">
              <a:solidFill>
                <a:schemeClr val="tx1">
                  <a:lumMod val="65000"/>
                  <a:lumOff val="35000"/>
                </a:schemeClr>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33" name="TextBox 32">
            <a:extLst>
              <a:ext uri="{FF2B5EF4-FFF2-40B4-BE49-F238E27FC236}">
                <a16:creationId xmlns:a16="http://schemas.microsoft.com/office/drawing/2014/main" id="{8CB80C72-8F7F-7CBA-E2C9-11F6C9800FAE}"/>
              </a:ext>
            </a:extLst>
          </p:cNvPr>
          <p:cNvSpPr txBox="1"/>
          <p:nvPr/>
        </p:nvSpPr>
        <p:spPr>
          <a:xfrm>
            <a:off x="1544648" y="1408731"/>
            <a:ext cx="3663992" cy="243656"/>
          </a:xfrm>
          <a:prstGeom prst="rect">
            <a:avLst/>
          </a:prstGeom>
          <a:noFill/>
        </p:spPr>
        <p:txBody>
          <a:bodyPr wrap="square" lIns="0" tIns="0" rIns="0" bIns="0">
            <a:spAutoFit/>
          </a:bodyPr>
          <a:lstStyle/>
          <a:p>
            <a:pPr algn="r">
              <a:lnSpc>
                <a:spcPts val="1860"/>
              </a:lnSpc>
            </a:pPr>
            <a:r>
              <a:rPr lang="ar-AE" b="1" dirty="0">
                <a:solidFill>
                  <a:srgbClr val="1F2944"/>
                </a:solidFill>
                <a:effectLst/>
                <a:latin typeface="Tahoma" panose="020B0604030504040204" pitchFamily="34" charset="0"/>
                <a:ea typeface="Tahoma" panose="020B0604030504040204" pitchFamily="34" charset="0"/>
                <a:cs typeface="Tahoma" panose="020B0604030504040204" pitchFamily="34" charset="0"/>
              </a:rPr>
              <a:t>لوريم إيبسوم</a:t>
            </a:r>
            <a:endParaRPr lang="en-US" sz="1200" dirty="0">
              <a:solidFill>
                <a:schemeClr val="tx1">
                  <a:lumMod val="65000"/>
                  <a:lumOff val="35000"/>
                </a:schemeClr>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95487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7A522-7F5C-2F29-468D-8F01672DCA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F843CD-D63D-7658-7DC1-BECADF889F8C}"/>
              </a:ext>
            </a:extLst>
          </p:cNvPr>
          <p:cNvSpPr>
            <a:spLocks noGrp="1"/>
          </p:cNvSpPr>
          <p:nvPr>
            <p:ph type="title"/>
          </p:nvPr>
        </p:nvSpPr>
        <p:spPr/>
        <p:txBody>
          <a:bodyPr/>
          <a:lstStyle/>
          <a:p>
            <a:pPr algn="r"/>
            <a:r>
              <a:rPr lang="ar-AE" sz="48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8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53EDA646-11B8-03BD-C587-44C25D4D7CCB}"/>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tx1">
                    <a:lumMod val="75000"/>
                    <a:lumOff val="25000"/>
                  </a:schemeClr>
                </a:solidFill>
                <a:latin typeface="Arial" panose="020B0604020202020204" pitchFamily="34" charset="0"/>
                <a:cs typeface="Arial" panose="020B0604020202020204" pitchFamily="34" charset="0"/>
              </a:rPr>
              <a:t>4</a:t>
            </a:r>
          </a:p>
        </p:txBody>
      </p:sp>
      <p:sp>
        <p:nvSpPr>
          <p:cNvPr id="8" name="TextBox 7">
            <a:extLst>
              <a:ext uri="{FF2B5EF4-FFF2-40B4-BE49-F238E27FC236}">
                <a16:creationId xmlns:a16="http://schemas.microsoft.com/office/drawing/2014/main" id="{67F1C3F1-D2C8-EEFF-8C15-5C0E1AE21032}"/>
              </a:ext>
            </a:extLst>
          </p:cNvPr>
          <p:cNvSpPr txBox="1"/>
          <p:nvPr/>
        </p:nvSpPr>
        <p:spPr>
          <a:xfrm>
            <a:off x="9172509" y="6307638"/>
            <a:ext cx="2769583" cy="276999"/>
          </a:xfrm>
          <a:prstGeom prst="rect">
            <a:avLst/>
          </a:prstGeom>
          <a:noFill/>
        </p:spPr>
        <p:txBody>
          <a:bodyPr wrap="square" rtlCol="0">
            <a:spAutoFit/>
          </a:bodyPr>
          <a:lstStyle/>
          <a:p>
            <a:pPr algn="r" rtl="1"/>
            <a:r>
              <a:rPr lang="ar-AE" sz="12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graphicFrame>
        <p:nvGraphicFramePr>
          <p:cNvPr id="4" name="Table 3">
            <a:extLst>
              <a:ext uri="{FF2B5EF4-FFF2-40B4-BE49-F238E27FC236}">
                <a16:creationId xmlns:a16="http://schemas.microsoft.com/office/drawing/2014/main" id="{D91F2702-0DFE-30AF-5AF3-E9AEC26A042F}"/>
              </a:ext>
            </a:extLst>
          </p:cNvPr>
          <p:cNvGraphicFramePr>
            <a:graphicFrameLocks noGrp="1"/>
          </p:cNvGraphicFramePr>
          <p:nvPr>
            <p:extLst>
              <p:ext uri="{D42A27DB-BD31-4B8C-83A1-F6EECF244321}">
                <p14:modId xmlns:p14="http://schemas.microsoft.com/office/powerpoint/2010/main" val="2929337091"/>
              </p:ext>
            </p:extLst>
          </p:nvPr>
        </p:nvGraphicFramePr>
        <p:xfrm>
          <a:off x="387611" y="1220784"/>
          <a:ext cx="11432914" cy="4896548"/>
        </p:xfrm>
        <a:graphic>
          <a:graphicData uri="http://schemas.openxmlformats.org/drawingml/2006/table">
            <a:tbl>
              <a:tblPr rtl="1" firstRow="1" bandRow="1">
                <a:tableStyleId>{6E25E649-3F16-4E02-A733-19D2CDBF48F0}</a:tableStyleId>
              </a:tblPr>
              <a:tblGrid>
                <a:gridCol w="4591951">
                  <a:extLst>
                    <a:ext uri="{9D8B030D-6E8A-4147-A177-3AD203B41FA5}">
                      <a16:colId xmlns:a16="http://schemas.microsoft.com/office/drawing/2014/main" val="20000"/>
                    </a:ext>
                  </a:extLst>
                </a:gridCol>
                <a:gridCol w="2531920">
                  <a:extLst>
                    <a:ext uri="{9D8B030D-6E8A-4147-A177-3AD203B41FA5}">
                      <a16:colId xmlns:a16="http://schemas.microsoft.com/office/drawing/2014/main" val="20001"/>
                    </a:ext>
                  </a:extLst>
                </a:gridCol>
                <a:gridCol w="2627465">
                  <a:extLst>
                    <a:ext uri="{9D8B030D-6E8A-4147-A177-3AD203B41FA5}">
                      <a16:colId xmlns:a16="http://schemas.microsoft.com/office/drawing/2014/main" val="20002"/>
                    </a:ext>
                  </a:extLst>
                </a:gridCol>
                <a:gridCol w="1681578">
                  <a:extLst>
                    <a:ext uri="{9D8B030D-6E8A-4147-A177-3AD203B41FA5}">
                      <a16:colId xmlns:a16="http://schemas.microsoft.com/office/drawing/2014/main" val="20003"/>
                    </a:ext>
                  </a:extLst>
                </a:gridCol>
              </a:tblGrid>
              <a:tr h="401858">
                <a:tc>
                  <a:txBody>
                    <a:bodyPr/>
                    <a:lstStyle/>
                    <a:p>
                      <a:pPr algn="r"/>
                      <a:r>
                        <a:rPr lang="ar-AE" sz="1100" b="1" dirty="0">
                          <a:solidFill>
                            <a:srgbClr val="212944"/>
                          </a:solidFill>
                          <a:latin typeface="Tahoma" panose="020B0604030504040204" pitchFamily="34" charset="0"/>
                          <a:ea typeface="Tahoma" panose="020B0604030504040204" pitchFamily="34" charset="0"/>
                          <a:cs typeface="Tahoma" panose="020B0604030504040204" pitchFamily="34" charset="0"/>
                        </a:rPr>
                        <a:t>ها بقاط</a:t>
                      </a:r>
                      <a:endParaRPr lang="en-IN" sz="1100" b="1" i="0" dirty="0">
                        <a:solidFill>
                          <a:srgbClr val="212944"/>
                        </a:solidFill>
                        <a:latin typeface="Tahoma" panose="020B0604030504040204" pitchFamily="34" charset="0"/>
                        <a:ea typeface="Tahoma" panose="020B0604030504040204" pitchFamily="34" charset="0"/>
                        <a:cs typeface="Tahoma" panose="020B0604030504040204" pitchFamily="34" charset="0"/>
                      </a:endParaRPr>
                    </a:p>
                  </a:txBody>
                  <a:tcPr marL="251999" marR="251999" marT="41097" marB="41097"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A7A9B4"/>
                    </a:solidFill>
                  </a:tcPr>
                </a:tc>
                <a:tc>
                  <a:txBody>
                    <a:bodyPr/>
                    <a:lstStyle/>
                    <a:p>
                      <a:pPr algn="ctr"/>
                      <a:r>
                        <a:rPr lang="en-IN" sz="1100" b="1" dirty="0">
                          <a:solidFill>
                            <a:srgbClr val="212944"/>
                          </a:solidFill>
                          <a:latin typeface="Arial" panose="020B0604020202020204" pitchFamily="34" charset="0"/>
                          <a:cs typeface="Arial" panose="020B0604020202020204" pitchFamily="34" charset="0"/>
                        </a:rPr>
                        <a:t>2023</a:t>
                      </a:r>
                      <a:endParaRPr lang="en-IN" sz="1100" b="1" i="0" dirty="0">
                        <a:solidFill>
                          <a:srgbClr val="212944"/>
                        </a:solidFill>
                        <a:latin typeface="Arial" panose="020B0604020202020204" pitchFamily="34" charset="0"/>
                        <a:cs typeface="Arial" panose="020B0604020202020204" pitchFamily="34" charset="0"/>
                      </a:endParaRPr>
                    </a:p>
                  </a:txBody>
                  <a:tcPr marL="82194" marR="82194" marT="41097" marB="410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A7A9B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100" b="1" kern="1200" dirty="0">
                          <a:solidFill>
                            <a:srgbClr val="212944"/>
                          </a:solidFill>
                          <a:latin typeface="Arial" panose="020B0604020202020204" pitchFamily="34" charset="0"/>
                          <a:cs typeface="Arial" panose="020B0604020202020204" pitchFamily="34" charset="0"/>
                        </a:rPr>
                        <a:t>2024</a:t>
                      </a:r>
                      <a:endParaRPr lang="en-IN" sz="1100" b="1" i="0" kern="1200" dirty="0">
                        <a:solidFill>
                          <a:srgbClr val="212944"/>
                        </a:solidFill>
                        <a:latin typeface="Arial" panose="020B0604020202020204" pitchFamily="34" charset="0"/>
                        <a:ea typeface="+mn-ea"/>
                        <a:cs typeface="Arial" panose="020B0604020202020204" pitchFamily="34" charset="0"/>
                      </a:endParaRPr>
                    </a:p>
                  </a:txBody>
                  <a:tcPr marL="82194" marR="82194" marT="41097" marB="410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A7A9B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b="1" kern="1200" dirty="0">
                          <a:solidFill>
                            <a:schemeClr val="bg1"/>
                          </a:solidFill>
                          <a:latin typeface="Arial" panose="020B0604020202020204" pitchFamily="34" charset="0"/>
                          <a:cs typeface="Arial" panose="020B0604020202020204" pitchFamily="34" charset="0"/>
                        </a:rPr>
                        <a:t>%</a:t>
                      </a:r>
                      <a:endParaRPr lang="en-IN" sz="1100" b="1" i="0" kern="1200" dirty="0">
                        <a:solidFill>
                          <a:schemeClr val="bg1"/>
                        </a:solidFill>
                        <a:latin typeface="Arial" panose="020B0604020202020204" pitchFamily="34" charset="0"/>
                        <a:ea typeface="+mn-ea"/>
                        <a:cs typeface="Arial" panose="020B0604020202020204" pitchFamily="34" charset="0"/>
                      </a:endParaRPr>
                    </a:p>
                  </a:txBody>
                  <a:tcPr marL="251999" marR="251999" marT="41097" marB="41097"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4A4E66"/>
                    </a:solidFill>
                  </a:tcPr>
                </a:tc>
                <a:extLst>
                  <a:ext uri="{0D108BD9-81ED-4DB2-BD59-A6C34878D82A}">
                    <a16:rowId xmlns:a16="http://schemas.microsoft.com/office/drawing/2014/main" val="10000"/>
                  </a:ext>
                </a:extLst>
              </a:tr>
              <a:tr h="369481">
                <a:tc>
                  <a:txBody>
                    <a:bodyPr/>
                    <a:lstStyle/>
                    <a:p>
                      <a:pPr algn="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  لهذهه</a:t>
                      </a:r>
                      <a:r>
                        <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rPr>
                        <a:t> </a:t>
                      </a: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marL="0" algn="ctr" defTabSz="914400" rtl="1" eaLnBrk="1" latinLnBrk="0" hangingPunct="1"/>
                      <a:r>
                        <a:rPr lang="ar-SA" sz="1100" dirty="0">
                          <a:solidFill>
                            <a:srgbClr val="4A4E66"/>
                          </a:solidFill>
                          <a:latin typeface="Arial" panose="020B0604020202020204" pitchFamily="34" charset="0"/>
                          <a:cs typeface="Arial" panose="020B0604020202020204" pitchFamily="34" charset="0"/>
                        </a:rPr>
                        <a:t>38</a:t>
                      </a:r>
                      <a:endParaRPr lang="en-US" sz="1100" dirty="0">
                        <a:solidFill>
                          <a:srgbClr val="4A4E66"/>
                        </a:solidFill>
                        <a:latin typeface="Arial" panose="020B0604020202020204" pitchFamily="34" charset="0"/>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marL="0" algn="ctr" defTabSz="914400" rtl="1" eaLnBrk="1" latinLnBrk="0" hangingPunct="1"/>
                      <a:r>
                        <a:rPr lang="ar-SA" sz="1100" dirty="0">
                          <a:solidFill>
                            <a:srgbClr val="4A4E66"/>
                          </a:solidFill>
                          <a:latin typeface="Arial" panose="020B0604020202020204" pitchFamily="34" charset="0"/>
                          <a:cs typeface="Arial" panose="020B0604020202020204" pitchFamily="34" charset="0"/>
                        </a:rPr>
                        <a:t>57</a:t>
                      </a:r>
                      <a:endParaRPr lang="en-US" sz="1100" dirty="0">
                        <a:solidFill>
                          <a:srgbClr val="4A4E66"/>
                        </a:solidFill>
                        <a:latin typeface="Arial" panose="020B0604020202020204" pitchFamily="34" charset="0"/>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l"/>
                      <a:r>
                        <a:rPr lang="en-US" sz="1100" b="1" dirty="0">
                          <a:solidFill>
                            <a:srgbClr val="667E7F"/>
                          </a:solidFill>
                          <a:latin typeface="Arial" panose="020B0604020202020204" pitchFamily="34" charset="0"/>
                          <a:cs typeface="Arial" panose="020B0604020202020204" pitchFamily="34" charset="0"/>
                        </a:rPr>
                        <a:t>50% ▲</a:t>
                      </a: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extLst>
                  <a:ext uri="{0D108BD9-81ED-4DB2-BD59-A6C34878D82A}">
                    <a16:rowId xmlns:a16="http://schemas.microsoft.com/office/drawing/2014/main" val="10001"/>
                  </a:ext>
                </a:extLst>
              </a:tr>
              <a:tr h="369481">
                <a:tc>
                  <a:txBody>
                    <a:bodyPr/>
                    <a:lstStyle/>
                    <a:p>
                      <a:pPr lvl="0" algn="r">
                        <a:buNone/>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a:noFill/>
                    </a:lnL>
                    <a:lnR w="6350">
                      <a:noFill/>
                    </a:lnR>
                    <a:lnT w="6350">
                      <a:noFill/>
                    </a:lnT>
                    <a:lnB w="6350">
                      <a:noFill/>
                    </a:lnB>
                    <a:lnTlToBr w="0">
                      <a:noFill/>
                    </a:lnTlToBr>
                    <a:lnBlToTr w="0">
                      <a:noFill/>
                    </a:lnBlToTr>
                    <a:solidFill>
                      <a:srgbClr val="D1CFD6">
                        <a:alpha val="25000"/>
                      </a:srgbClr>
                    </a:solidFill>
                  </a:tcPr>
                </a:tc>
                <a:tc>
                  <a:txBody>
                    <a:bodyPr/>
                    <a:lstStyle/>
                    <a:p>
                      <a:pPr marL="0" lvl="0" algn="ctr" defTabSz="914400">
                        <a:buNone/>
                      </a:pPr>
                      <a:r>
                        <a:rPr lang="ar-SA" sz="1100" dirty="0">
                          <a:solidFill>
                            <a:srgbClr val="4A4E66"/>
                          </a:solidFill>
                          <a:latin typeface="Arial"/>
                          <a:cs typeface="Arial"/>
                        </a:rPr>
                        <a:t>28</a:t>
                      </a:r>
                    </a:p>
                  </a:txBody>
                  <a:tcPr anchor="ctr">
                    <a:lnL w="6350">
                      <a:noFill/>
                    </a:lnL>
                    <a:lnR w="6350">
                      <a:noFill/>
                    </a:lnR>
                    <a:lnT w="6350">
                      <a:noFill/>
                    </a:lnT>
                    <a:lnB w="6350">
                      <a:noFill/>
                    </a:lnB>
                    <a:lnTlToBr w="0">
                      <a:noFill/>
                    </a:lnTlToBr>
                    <a:lnBlToTr w="0">
                      <a:noFill/>
                    </a:lnBlToTr>
                    <a:solidFill>
                      <a:srgbClr val="D1CFD6">
                        <a:alpha val="25000"/>
                      </a:srgbClr>
                    </a:solidFill>
                  </a:tcPr>
                </a:tc>
                <a:tc>
                  <a:txBody>
                    <a:bodyPr/>
                    <a:lstStyle/>
                    <a:p>
                      <a:pPr marL="0" lvl="0" algn="ctr" defTabSz="914400">
                        <a:buNone/>
                      </a:pPr>
                      <a:r>
                        <a:rPr lang="ar-SA" sz="1100" dirty="0">
                          <a:solidFill>
                            <a:srgbClr val="4A4E66"/>
                          </a:solidFill>
                          <a:latin typeface="Arial"/>
                          <a:cs typeface="Arial"/>
                        </a:rPr>
                        <a:t>38</a:t>
                      </a:r>
                    </a:p>
                  </a:txBody>
                  <a:tcPr anchor="ctr">
                    <a:lnL w="6350">
                      <a:noFill/>
                    </a:lnL>
                    <a:lnR w="6350">
                      <a:noFill/>
                    </a:lnR>
                    <a:lnT w="6350">
                      <a:noFill/>
                    </a:lnT>
                    <a:lnB w="6350">
                      <a:noFill/>
                    </a:lnB>
                    <a:lnTlToBr w="0">
                      <a:noFill/>
                    </a:lnTlToBr>
                    <a:lnBlToTr w="0">
                      <a:noFill/>
                    </a:lnBlToTr>
                    <a:solidFill>
                      <a:srgbClr val="D1CFD6">
                        <a:alpha val="25000"/>
                      </a:srgbClr>
                    </a:solidFill>
                  </a:tcPr>
                </a:tc>
                <a:tc>
                  <a:txBody>
                    <a:bodyPr/>
                    <a:lstStyle/>
                    <a:p>
                      <a:pPr lvl="0" algn="l">
                        <a:buNone/>
                      </a:pPr>
                      <a:r>
                        <a:rPr lang="en-US" sz="1100" b="1" dirty="0">
                          <a:solidFill>
                            <a:srgbClr val="667E7F"/>
                          </a:solidFill>
                          <a:latin typeface="Arial"/>
                          <a:cs typeface="Arial"/>
                        </a:rPr>
                        <a:t>35%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a:noFill/>
                    </a:lnL>
                    <a:lnR w="6350">
                      <a:noFill/>
                    </a:lnR>
                    <a:lnT w="6350">
                      <a:noFill/>
                    </a:lnT>
                    <a:lnB w="6350">
                      <a:noFill/>
                    </a:lnB>
                    <a:lnTlToBr w="0">
                      <a:noFill/>
                    </a:lnTlToBr>
                    <a:lnBlToTr w="0">
                      <a:noFill/>
                    </a:lnBlToTr>
                    <a:solidFill>
                      <a:srgbClr val="D1CFD6">
                        <a:alpha val="50000"/>
                      </a:srgbClr>
                    </a:solidFill>
                  </a:tcPr>
                </a:tc>
                <a:extLst>
                  <a:ext uri="{0D108BD9-81ED-4DB2-BD59-A6C34878D82A}">
                    <a16:rowId xmlns:a16="http://schemas.microsoft.com/office/drawing/2014/main" val="3228672530"/>
                  </a:ext>
                </a:extLst>
              </a:tr>
              <a:tr h="36948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  لهذهه</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marL="0" algn="ctr" defTabSz="914400" rtl="1" eaLnBrk="1" latinLnBrk="0" hangingPunct="1"/>
                      <a:r>
                        <a:rPr lang="ar-SA" sz="1100" dirty="0">
                          <a:solidFill>
                            <a:srgbClr val="4A4E66"/>
                          </a:solidFill>
                          <a:latin typeface="Arial" panose="020B0604020202020204" pitchFamily="34" charset="0"/>
                          <a:cs typeface="Arial" panose="020B0604020202020204" pitchFamily="34" charset="0"/>
                        </a:rPr>
                        <a:t>281</a:t>
                      </a:r>
                      <a:endParaRPr lang="en-US" sz="1100" dirty="0">
                        <a:solidFill>
                          <a:srgbClr val="4A4E66"/>
                        </a:solidFill>
                        <a:latin typeface="Arial" panose="020B0604020202020204" pitchFamily="34" charset="0"/>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marL="0" algn="ctr" defTabSz="914400" rtl="1" eaLnBrk="1" latinLnBrk="0" hangingPunct="1"/>
                      <a:r>
                        <a:rPr lang="ar-SA" sz="1100" dirty="0">
                          <a:solidFill>
                            <a:srgbClr val="4A4E66"/>
                          </a:solidFill>
                          <a:latin typeface="Arial" panose="020B0604020202020204" pitchFamily="34" charset="0"/>
                          <a:cs typeface="Arial" panose="020B0604020202020204" pitchFamily="34" charset="0"/>
                        </a:rPr>
                        <a:t>335</a:t>
                      </a:r>
                      <a:endParaRPr lang="en-US" sz="1100" dirty="0">
                        <a:solidFill>
                          <a:srgbClr val="4A4E66"/>
                        </a:solidFill>
                        <a:latin typeface="Arial" panose="020B0604020202020204" pitchFamily="34" charset="0"/>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l"/>
                      <a:r>
                        <a:rPr lang="en-US" sz="1100" b="1" dirty="0">
                          <a:solidFill>
                            <a:srgbClr val="667E7F"/>
                          </a:solidFill>
                          <a:latin typeface="Arial"/>
                          <a:cs typeface="Arial"/>
                        </a:rPr>
                        <a:t>20%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extLst>
                  <a:ext uri="{0D108BD9-81ED-4DB2-BD59-A6C34878D82A}">
                    <a16:rowId xmlns:a16="http://schemas.microsoft.com/office/drawing/2014/main" val="10002"/>
                  </a:ext>
                </a:extLst>
              </a:tr>
              <a:tr h="36948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marL="0" algn="ctr" defTabSz="914400" rtl="1" eaLnBrk="1" latinLnBrk="0" hangingPunct="1"/>
                      <a:r>
                        <a:rPr lang="en-US" sz="1100" dirty="0">
                          <a:solidFill>
                            <a:srgbClr val="4A4E66"/>
                          </a:solidFill>
                          <a:latin typeface="Arial" panose="020B0604020202020204" pitchFamily="34" charset="0"/>
                          <a:cs typeface="Arial" panose="020B0604020202020204" pitchFamily="34" charset="0"/>
                        </a:rPr>
                        <a:t>6.73M</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10.12M</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l"/>
                      <a:r>
                        <a:rPr lang="en-US" sz="1100" b="1" dirty="0">
                          <a:solidFill>
                            <a:srgbClr val="667E7F"/>
                          </a:solidFill>
                          <a:latin typeface="Arial"/>
                          <a:cs typeface="Arial"/>
                        </a:rPr>
                        <a:t>50%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50000"/>
                      </a:srgbClr>
                    </a:solidFill>
                  </a:tcPr>
                </a:tc>
                <a:extLst>
                  <a:ext uri="{0D108BD9-81ED-4DB2-BD59-A6C34878D82A}">
                    <a16:rowId xmlns:a16="http://schemas.microsoft.com/office/drawing/2014/main" val="10003"/>
                  </a:ext>
                </a:extLst>
              </a:tr>
              <a:tr h="43039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  لهذهه</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119,550</a:t>
                      </a:r>
                    </a:p>
                    <a:p>
                      <a:pPr algn="ctr">
                        <a:lnSpc>
                          <a:spcPct val="150000"/>
                        </a:lnSpc>
                      </a:pPr>
                      <a:r>
                        <a:rPr lang="en-US" sz="800" i="0" dirty="0">
                          <a:solidFill>
                            <a:srgbClr val="73778A"/>
                          </a:solidFill>
                          <a:latin typeface="Tahoma" panose="020B0604030504040204" pitchFamily="34" charset="0"/>
                          <a:ea typeface="Tahoma" panose="020B0604030504040204" pitchFamily="34" charset="0"/>
                          <a:cs typeface="Tahoma" panose="020B0604030504040204" pitchFamily="34" charset="0"/>
                        </a:rPr>
                        <a:t>17,500 </a:t>
                      </a:r>
                      <a:r>
                        <a:rPr lang="ar-AE" sz="800" i="0" dirty="0">
                          <a:solidFill>
                            <a:srgbClr val="73778A"/>
                          </a:solidFill>
                          <a:latin typeface="Tahoma" panose="020B0604030504040204" pitchFamily="34" charset="0"/>
                          <a:ea typeface="Tahoma" panose="020B0604030504040204" pitchFamily="34" charset="0"/>
                          <a:cs typeface="Tahoma" panose="020B0604030504040204" pitchFamily="34" charset="0"/>
                        </a:rPr>
                        <a:t>ها بقاط شلي أن</a:t>
                      </a:r>
                      <a:endParaRPr lang="en-US" sz="800" i="0" dirty="0">
                        <a:solidFill>
                          <a:srgbClr val="73778A"/>
                        </a:solidFill>
                        <a:latin typeface="Tahoma" panose="020B0604030504040204" pitchFamily="34" charset="0"/>
                        <a:ea typeface="Tahoma" panose="020B0604030504040204" pitchFamily="34" charset="0"/>
                        <a:cs typeface="Tahoma" panose="020B060403050404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145,630 </a:t>
                      </a:r>
                    </a:p>
                    <a:p>
                      <a:pPr algn="ctr">
                        <a:lnSpc>
                          <a:spcPct val="150000"/>
                        </a:lnSpc>
                      </a:pPr>
                      <a:r>
                        <a:rPr lang="en-US" sz="800" i="0" dirty="0">
                          <a:solidFill>
                            <a:srgbClr val="73778A"/>
                          </a:solidFill>
                          <a:latin typeface="Tahoma" panose="020B0604030504040204" pitchFamily="34" charset="0"/>
                          <a:ea typeface="Tahoma" panose="020B0604030504040204" pitchFamily="34" charset="0"/>
                          <a:cs typeface="Tahoma" panose="020B0604030504040204" pitchFamily="34" charset="0"/>
                        </a:rPr>
                        <a:t>26,080 </a:t>
                      </a:r>
                      <a:r>
                        <a:rPr lang="ar-AE" sz="800" i="0" dirty="0">
                          <a:solidFill>
                            <a:srgbClr val="73778A"/>
                          </a:solidFill>
                          <a:latin typeface="Tahoma" panose="020B0604030504040204" pitchFamily="34" charset="0"/>
                          <a:ea typeface="Tahoma" panose="020B0604030504040204" pitchFamily="34" charset="0"/>
                          <a:cs typeface="Tahoma" panose="020B0604030504040204" pitchFamily="34" charset="0"/>
                        </a:rPr>
                        <a:t>ها بقاط شلي أن</a:t>
                      </a:r>
                      <a:endParaRPr lang="en-US" sz="800" i="0" dirty="0">
                        <a:solidFill>
                          <a:srgbClr val="73778A"/>
                        </a:solidFill>
                        <a:latin typeface="Tahoma" panose="020B0604030504040204" pitchFamily="34" charset="0"/>
                        <a:ea typeface="Tahoma" panose="020B0604030504040204" pitchFamily="34" charset="0"/>
                        <a:cs typeface="Tahoma" panose="020B060403050404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l"/>
                      <a:r>
                        <a:rPr lang="en-US" sz="1100" b="1" dirty="0">
                          <a:solidFill>
                            <a:srgbClr val="667E7F"/>
                          </a:solidFill>
                          <a:latin typeface="Arial"/>
                          <a:cs typeface="Arial"/>
                        </a:rPr>
                        <a:t>22%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extLst>
                  <a:ext uri="{0D108BD9-81ED-4DB2-BD59-A6C34878D82A}">
                    <a16:rowId xmlns:a16="http://schemas.microsoft.com/office/drawing/2014/main" val="10004"/>
                  </a:ext>
                </a:extLst>
              </a:tr>
              <a:tr h="369481">
                <a:tc>
                  <a:txBody>
                    <a:bodyPr/>
                    <a:lstStyle/>
                    <a:p>
                      <a:pPr algn="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a:cs typeface="Arial"/>
                        </a:rPr>
                        <a:t>3</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a:cs typeface="Arial"/>
                        </a:rPr>
                        <a:t>9</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l"/>
                      <a:r>
                        <a:rPr lang="en-US" sz="1100" b="1" dirty="0">
                          <a:solidFill>
                            <a:srgbClr val="667E7F"/>
                          </a:solidFill>
                          <a:latin typeface="Arial"/>
                          <a:cs typeface="Arial"/>
                        </a:rPr>
                        <a:t>200%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50000"/>
                      </a:srgbClr>
                    </a:solidFill>
                  </a:tcPr>
                </a:tc>
                <a:extLst>
                  <a:ext uri="{0D108BD9-81ED-4DB2-BD59-A6C34878D82A}">
                    <a16:rowId xmlns:a16="http://schemas.microsoft.com/office/drawing/2014/main" val="10005"/>
                  </a:ext>
                </a:extLst>
              </a:tr>
              <a:tr h="369481">
                <a:tc>
                  <a:txBody>
                    <a:bodyPr/>
                    <a:lstStyle/>
                    <a:p>
                      <a:pPr algn="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  لهذهه</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ctr"/>
                      <a:r>
                        <a:rPr lang="en-US" sz="1100" dirty="0">
                          <a:solidFill>
                            <a:srgbClr val="4A4E66"/>
                          </a:solidFill>
                          <a:latin typeface="Arial"/>
                          <a:cs typeface="Arial"/>
                        </a:rPr>
                        <a:t>2</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ctr"/>
                      <a:r>
                        <a:rPr lang="en-US" sz="1100" dirty="0">
                          <a:solidFill>
                            <a:srgbClr val="4A4E66"/>
                          </a:solidFill>
                          <a:latin typeface="Arial"/>
                          <a:cs typeface="Arial"/>
                        </a:rPr>
                        <a:t>11</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l"/>
                      <a:r>
                        <a:rPr lang="en-US" sz="1100" b="1" dirty="0">
                          <a:solidFill>
                            <a:srgbClr val="667E7F"/>
                          </a:solidFill>
                          <a:latin typeface="Arial"/>
                          <a:cs typeface="Arial"/>
                        </a:rPr>
                        <a:t>450% </a:t>
                      </a:r>
                      <a:r>
                        <a:rPr lang="en-US" sz="1100" b="1" dirty="0">
                          <a:solidFill>
                            <a:srgbClr val="667E7F"/>
                          </a:solidFill>
                          <a:latin typeface="Arial" panose="020B0604020202020204" pitchFamily="34" charset="0"/>
                          <a:cs typeface="Arial" panose="020B0604020202020204" pitchFamily="34" charset="0"/>
                        </a:rPr>
                        <a:t>▲</a:t>
                      </a: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extLst>
                  <a:ext uri="{0D108BD9-81ED-4DB2-BD59-A6C34878D82A}">
                    <a16:rowId xmlns:a16="http://schemas.microsoft.com/office/drawing/2014/main" val="10006"/>
                  </a:ext>
                </a:extLst>
              </a:tr>
              <a:tr h="369481">
                <a:tc>
                  <a:txBody>
                    <a:bodyPr/>
                    <a:lstStyle/>
                    <a:p>
                      <a:pPr algn="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panose="020B0604020202020204" pitchFamily="34" charset="0"/>
                          <a:cs typeface="+mn-cs"/>
                        </a:rPr>
                        <a:t>15</a:t>
                      </a:r>
                      <a:endParaRPr lang="en-US" sz="1100" dirty="0">
                        <a:solidFill>
                          <a:srgbClr val="4A4E66"/>
                        </a:solidFill>
                        <a:latin typeface="Arial" panose="020B0604020202020204" pitchFamily="34" charset="0"/>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a:cs typeface="+mn-cs"/>
                        </a:rPr>
                        <a:t>22</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l"/>
                      <a:r>
                        <a:rPr lang="en-US" sz="1100" b="1" dirty="0">
                          <a:solidFill>
                            <a:srgbClr val="667E7F"/>
                          </a:solidFill>
                          <a:latin typeface="Arial"/>
                          <a:cs typeface="Arial"/>
                        </a:rPr>
                        <a:t>47% </a:t>
                      </a:r>
                      <a:r>
                        <a:rPr lang="en-US" sz="1100" b="1" dirty="0">
                          <a:solidFill>
                            <a:srgbClr val="667E7F"/>
                          </a:solidFill>
                          <a:latin typeface="Arial" panose="020B0604020202020204" pitchFamily="34" charset="0"/>
                          <a:cs typeface="Arial" panose="020B0604020202020204" pitchFamily="34" charset="0"/>
                        </a:rPr>
                        <a:t>▲</a:t>
                      </a: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50000"/>
                      </a:srgbClr>
                    </a:solidFill>
                  </a:tcPr>
                </a:tc>
                <a:extLst>
                  <a:ext uri="{0D108BD9-81ED-4DB2-BD59-A6C34878D82A}">
                    <a16:rowId xmlns:a16="http://schemas.microsoft.com/office/drawing/2014/main" val="2402758492"/>
                  </a:ext>
                </a:extLst>
              </a:tr>
              <a:tr h="36948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58</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64</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0"/>
                      </a:srgbClr>
                    </a:solidFill>
                  </a:tcPr>
                </a:tc>
                <a:tc>
                  <a:txBody>
                    <a:bodyPr/>
                    <a:lstStyle/>
                    <a:p>
                      <a:pPr algn="l"/>
                      <a:r>
                        <a:rPr lang="en-US" sz="1100" b="1" dirty="0">
                          <a:solidFill>
                            <a:srgbClr val="667E7F"/>
                          </a:solidFill>
                          <a:latin typeface="Arial"/>
                          <a:cs typeface="Arial"/>
                        </a:rPr>
                        <a:t>11%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extLst>
                  <a:ext uri="{0D108BD9-81ED-4DB2-BD59-A6C34878D82A}">
                    <a16:rowId xmlns:a16="http://schemas.microsoft.com/office/drawing/2014/main" val="3196923230"/>
                  </a:ext>
                </a:extLst>
              </a:tr>
              <a:tr h="36948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marL="0" algn="ctr" defTabSz="914400" rtl="0" eaLnBrk="1" latinLnBrk="0" hangingPunct="1"/>
                      <a:r>
                        <a:rPr lang="en-US" sz="1100" dirty="0">
                          <a:solidFill>
                            <a:srgbClr val="4A4E66"/>
                          </a:solidFill>
                          <a:latin typeface="Arial"/>
                          <a:cs typeface="Arial"/>
                        </a:rPr>
                        <a:t>6</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a:cs typeface="Arial"/>
                        </a:rPr>
                        <a:t>13</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l"/>
                      <a:r>
                        <a:rPr lang="en-US" sz="1100" b="1" dirty="0">
                          <a:solidFill>
                            <a:srgbClr val="667E7F"/>
                          </a:solidFill>
                          <a:latin typeface="Arial"/>
                          <a:cs typeface="Arial"/>
                        </a:rPr>
                        <a:t>117% </a:t>
                      </a:r>
                      <a:r>
                        <a:rPr lang="en-US" sz="1100" b="1" dirty="0">
                          <a:solidFill>
                            <a:srgbClr val="667E7F"/>
                          </a:solidFill>
                          <a:latin typeface="Arial" panose="020B0604020202020204" pitchFamily="34" charset="0"/>
                          <a:cs typeface="Arial" panose="020B0604020202020204" pitchFamily="34" charset="0"/>
                        </a:rPr>
                        <a:t>▲</a:t>
                      </a: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50000"/>
                      </a:srgbClr>
                    </a:solidFill>
                  </a:tcPr>
                </a:tc>
                <a:extLst>
                  <a:ext uri="{0D108BD9-81ED-4DB2-BD59-A6C34878D82A}">
                    <a16:rowId xmlns:a16="http://schemas.microsoft.com/office/drawing/2014/main" val="76390759"/>
                  </a:ext>
                </a:extLst>
              </a:tr>
              <a:tr h="369481">
                <a:tc>
                  <a:txBody>
                    <a:bodyPr/>
                    <a:lstStyle/>
                    <a:p>
                      <a:pPr marL="0" lvl="0" indent="0" algn="r">
                        <a:lnSpc>
                          <a:spcPct val="100000"/>
                        </a:lnSpc>
                        <a:spcBef>
                          <a:spcPts val="0"/>
                        </a:spcBef>
                        <a:spcAft>
                          <a:spcPts val="0"/>
                        </a:spcAft>
                        <a:buNone/>
                      </a:pPr>
                      <a:r>
                        <a:rPr lang="ar-AE" sz="1100" b="1" i="0" u="none" strike="noStrike" noProof="0"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 مرفع  لهذهه</a:t>
                      </a:r>
                      <a:endParaRPr lang="en-US" sz="1100"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a:noFill/>
                    </a:lnL>
                    <a:lnR w="6350">
                      <a:noFill/>
                    </a:lnR>
                    <a:lnT w="6350">
                      <a:noFill/>
                    </a:lnT>
                    <a:lnB w="6350">
                      <a:noFill/>
                    </a:lnB>
                    <a:lnTlToBr w="0">
                      <a:noFill/>
                    </a:lnTlToBr>
                    <a:lnBlToTr w="0">
                      <a:noFill/>
                    </a:lnBlToTr>
                    <a:solidFill>
                      <a:srgbClr val="D1CFD6">
                        <a:alpha val="0"/>
                      </a:srgbClr>
                    </a:solidFill>
                  </a:tcPr>
                </a:tc>
                <a:tc>
                  <a:txBody>
                    <a:bodyPr/>
                    <a:lstStyle/>
                    <a:p>
                      <a:pPr marL="0" lvl="0" algn="ctr" defTabSz="914400">
                        <a:buNone/>
                      </a:pPr>
                      <a:r>
                        <a:rPr lang="en-US" sz="1100" dirty="0">
                          <a:solidFill>
                            <a:srgbClr val="4A4E66"/>
                          </a:solidFill>
                          <a:latin typeface="Arial"/>
                          <a:cs typeface="Arial"/>
                        </a:rPr>
                        <a:t>29</a:t>
                      </a:r>
                    </a:p>
                  </a:txBody>
                  <a:tcPr anchor="ctr">
                    <a:lnL w="6350">
                      <a:noFill/>
                    </a:lnL>
                    <a:lnR w="6350">
                      <a:noFill/>
                    </a:lnR>
                    <a:lnT w="6350">
                      <a:noFill/>
                    </a:lnT>
                    <a:lnB w="6350">
                      <a:noFill/>
                    </a:lnB>
                    <a:lnTlToBr w="0">
                      <a:noFill/>
                    </a:lnTlToBr>
                    <a:lnBlToTr w="0">
                      <a:noFill/>
                    </a:lnBlToTr>
                    <a:solidFill>
                      <a:srgbClr val="D1CFD6">
                        <a:alpha val="0"/>
                      </a:srgbClr>
                    </a:solidFill>
                  </a:tcPr>
                </a:tc>
                <a:tc>
                  <a:txBody>
                    <a:bodyPr/>
                    <a:lstStyle/>
                    <a:p>
                      <a:pPr lvl="0" algn="ctr">
                        <a:buNone/>
                      </a:pPr>
                      <a:r>
                        <a:rPr lang="en-US" sz="1100" dirty="0">
                          <a:solidFill>
                            <a:srgbClr val="4A4E66"/>
                          </a:solidFill>
                          <a:latin typeface="Arial"/>
                          <a:cs typeface="Arial"/>
                        </a:rPr>
                        <a:t>19</a:t>
                      </a:r>
                    </a:p>
                  </a:txBody>
                  <a:tcPr anchor="ctr">
                    <a:lnL w="6350">
                      <a:noFill/>
                    </a:lnL>
                    <a:lnR w="6350">
                      <a:noFill/>
                    </a:lnR>
                    <a:lnT w="6350">
                      <a:noFill/>
                    </a:lnT>
                    <a:lnB w="6350">
                      <a:noFill/>
                    </a:lnB>
                    <a:lnTlToBr w="0">
                      <a:noFill/>
                    </a:lnTlToBr>
                    <a:lnBlToTr w="0">
                      <a:noFill/>
                    </a:lnBlToTr>
                    <a:solidFill>
                      <a:srgbClr val="D1CFD6">
                        <a:alpha val="0"/>
                      </a:srgbClr>
                    </a:solidFill>
                  </a:tcPr>
                </a:tc>
                <a:tc>
                  <a:txBody>
                    <a:bodyPr/>
                    <a:lstStyle/>
                    <a:p>
                      <a:pPr lvl="0" algn="l">
                        <a:buNone/>
                      </a:pPr>
                      <a:r>
                        <a:rPr lang="en-US" sz="1100" b="1" dirty="0">
                          <a:solidFill>
                            <a:srgbClr val="CB8D59"/>
                          </a:solidFill>
                          <a:latin typeface="Arial"/>
                          <a:cs typeface="Arial"/>
                        </a:rPr>
                        <a:t>34% </a:t>
                      </a:r>
                      <a:r>
                        <a:rPr lang="en-US" sz="1100" b="1" dirty="0">
                          <a:solidFill>
                            <a:srgbClr val="CB8D59"/>
                          </a:solidFill>
                          <a:latin typeface="Arial" panose="020B0604020202020204" pitchFamily="34" charset="0"/>
                          <a:cs typeface="Arial" panose="020B0604020202020204" pitchFamily="34" charset="0"/>
                        </a:rPr>
                        <a:t>▼</a:t>
                      </a:r>
                      <a:endParaRPr lang="en-US" sz="1100" b="1" dirty="0">
                        <a:solidFill>
                          <a:srgbClr val="CB8D59"/>
                        </a:solidFill>
                        <a:latin typeface="Arial"/>
                        <a:cs typeface="Arial"/>
                      </a:endParaRPr>
                    </a:p>
                  </a:txBody>
                  <a:tcPr marL="251999" marR="251999" anchor="ctr">
                    <a:lnL w="6350">
                      <a:noFill/>
                    </a:lnL>
                    <a:lnR w="6350">
                      <a:noFill/>
                    </a:lnR>
                    <a:lnT w="6350">
                      <a:noFill/>
                    </a:lnT>
                    <a:lnB w="6350">
                      <a:noFill/>
                    </a:lnB>
                    <a:lnTlToBr w="0">
                      <a:noFill/>
                    </a:lnTlToBr>
                    <a:lnBlToTr w="0">
                      <a:noFill/>
                    </a:lnBlToTr>
                    <a:solidFill>
                      <a:srgbClr val="D1CFD6">
                        <a:alpha val="25000"/>
                      </a:srgbClr>
                    </a:solidFill>
                  </a:tcPr>
                </a:tc>
                <a:extLst>
                  <a:ext uri="{0D108BD9-81ED-4DB2-BD59-A6C34878D82A}">
                    <a16:rowId xmlns:a16="http://schemas.microsoft.com/office/drawing/2014/main" val="31458719"/>
                  </a:ext>
                </a:extLst>
              </a:tr>
              <a:tr h="36948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AE" sz="1100" b="1" dirty="0">
                          <a:solidFill>
                            <a:srgbClr val="4A4E66"/>
                          </a:solidFill>
                          <a:latin typeface="Tahoma" panose="020B0604030504040204" pitchFamily="34" charset="0"/>
                          <a:ea typeface="Tahoma" panose="020B0604030504040204" pitchFamily="34" charset="0"/>
                          <a:cs typeface="Tahoma" panose="020B0604030504040204" pitchFamily="34" charset="0"/>
                        </a:rPr>
                        <a:t>ها بقاط شلي أن</a:t>
                      </a:r>
                      <a:endParaRPr lang="en-US" sz="1100" b="1" dirty="0">
                        <a:solidFill>
                          <a:srgbClr val="4A4E66"/>
                        </a:solidFill>
                        <a:latin typeface="Tahoma" panose="020B0604030504040204" pitchFamily="34" charset="0"/>
                        <a:ea typeface="Tahoma" panose="020B0604030504040204" pitchFamily="34" charset="0"/>
                        <a:cs typeface="Tahoma" panose="020B0604030504040204" pitchFamily="34" charset="0"/>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38</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ctr"/>
                      <a:r>
                        <a:rPr lang="en-US" sz="1100" dirty="0">
                          <a:solidFill>
                            <a:srgbClr val="4A4E66"/>
                          </a:solidFill>
                          <a:latin typeface="Arial" panose="020B0604020202020204" pitchFamily="34" charset="0"/>
                          <a:cs typeface="Arial" panose="020B0604020202020204" pitchFamily="34" charset="0"/>
                        </a:rPr>
                        <a:t>49</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25000"/>
                      </a:srgbClr>
                    </a:solidFill>
                  </a:tcPr>
                </a:tc>
                <a:tc>
                  <a:txBody>
                    <a:bodyPr/>
                    <a:lstStyle/>
                    <a:p>
                      <a:pPr algn="l"/>
                      <a:r>
                        <a:rPr lang="en-US" sz="1100" b="1" dirty="0">
                          <a:solidFill>
                            <a:srgbClr val="667E7F"/>
                          </a:solidFill>
                          <a:latin typeface="Arial"/>
                          <a:cs typeface="Arial"/>
                        </a:rPr>
                        <a:t>29% </a:t>
                      </a:r>
                      <a:r>
                        <a:rPr lang="en-US" sz="1100" b="1" dirty="0">
                          <a:solidFill>
                            <a:srgbClr val="667E7F"/>
                          </a:solidFill>
                          <a:latin typeface="Arial" panose="020B0604020202020204" pitchFamily="34" charset="0"/>
                          <a:cs typeface="Arial" panose="020B0604020202020204" pitchFamily="34" charset="0"/>
                        </a:rPr>
                        <a:t>▲</a:t>
                      </a:r>
                      <a:endParaRPr lang="en-US" sz="1100" b="1" dirty="0">
                        <a:solidFill>
                          <a:srgbClr val="667E7F"/>
                        </a:solidFill>
                        <a:latin typeface="Arial"/>
                        <a:cs typeface="Arial"/>
                      </a:endParaRPr>
                    </a:p>
                  </a:txBody>
                  <a:tcPr marL="251999" marR="251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1CFD6">
                        <a:alpha val="50000"/>
                      </a:srgbClr>
                    </a:solidFill>
                  </a:tcPr>
                </a:tc>
                <a:extLst>
                  <a:ext uri="{0D108BD9-81ED-4DB2-BD59-A6C34878D82A}">
                    <a16:rowId xmlns:a16="http://schemas.microsoft.com/office/drawing/2014/main" val="851282034"/>
                  </a:ext>
                </a:extLst>
              </a:tr>
            </a:tbl>
          </a:graphicData>
        </a:graphic>
      </p:graphicFrame>
    </p:spTree>
    <p:extLst>
      <p:ext uri="{BB962C8B-B14F-4D97-AF65-F5344CB8AC3E}">
        <p14:creationId xmlns:p14="http://schemas.microsoft.com/office/powerpoint/2010/main" val="699790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DC4AC-FDC0-0EA1-DBE1-56D714F3E0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66E639-0027-C28F-703A-AF8B28A7CC84}"/>
              </a:ext>
            </a:extLst>
          </p:cNvPr>
          <p:cNvSpPr>
            <a:spLocks noGrp="1"/>
          </p:cNvSpPr>
          <p:nvPr>
            <p:ph type="title"/>
          </p:nvPr>
        </p:nvSpPr>
        <p:spPr/>
        <p:txBody>
          <a:bodyPr/>
          <a:lstStyle/>
          <a:p>
            <a:pPr algn="r"/>
            <a:r>
              <a:rPr lang="ar-AE" sz="4800" b="1" dirty="0">
                <a:solidFill>
                  <a:srgbClr val="91B5BB"/>
                </a:solidFill>
                <a:effectLst/>
                <a:latin typeface="Tahoma" panose="020B0604030504040204" pitchFamily="34" charset="0"/>
                <a:ea typeface="Tahoma" panose="020B0604030504040204" pitchFamily="34" charset="0"/>
                <a:cs typeface="Tahoma" panose="020B0604030504040204" pitchFamily="34" charset="0"/>
              </a:rPr>
              <a:t>عنوان فرعي</a:t>
            </a:r>
            <a:endParaRPr lang="ar-AE" sz="4800" dirty="0">
              <a:solidFill>
                <a:srgbClr val="91B5BB"/>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661DB9CE-D708-26B6-3C13-ED03F30734E4}"/>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tx1">
                    <a:lumMod val="75000"/>
                    <a:lumOff val="25000"/>
                  </a:schemeClr>
                </a:solidFill>
                <a:latin typeface="Arial" panose="020B0604020202020204" pitchFamily="34" charset="0"/>
                <a:cs typeface="Arial" panose="020B0604020202020204" pitchFamily="34" charset="0"/>
              </a:rPr>
              <a:t>4</a:t>
            </a:r>
          </a:p>
        </p:txBody>
      </p:sp>
      <p:sp>
        <p:nvSpPr>
          <p:cNvPr id="8" name="TextBox 7">
            <a:extLst>
              <a:ext uri="{FF2B5EF4-FFF2-40B4-BE49-F238E27FC236}">
                <a16:creationId xmlns:a16="http://schemas.microsoft.com/office/drawing/2014/main" id="{CE342D26-D114-E6A3-F938-6B301E586CAE}"/>
              </a:ext>
            </a:extLst>
          </p:cNvPr>
          <p:cNvSpPr txBox="1"/>
          <p:nvPr/>
        </p:nvSpPr>
        <p:spPr>
          <a:xfrm>
            <a:off x="9172509" y="6307638"/>
            <a:ext cx="2769583" cy="276999"/>
          </a:xfrm>
          <a:prstGeom prst="rect">
            <a:avLst/>
          </a:prstGeom>
          <a:noFill/>
        </p:spPr>
        <p:txBody>
          <a:bodyPr wrap="square" rtlCol="0">
            <a:spAutoFit/>
          </a:bodyPr>
          <a:lstStyle/>
          <a:p>
            <a:pPr algn="r" rtl="1"/>
            <a:r>
              <a:rPr lang="ar-AE" sz="1200" dirty="0">
                <a:solidFill>
                  <a:schemeClr val="tx1">
                    <a:lumMod val="75000"/>
                    <a:lumOff val="25000"/>
                  </a:schemeClr>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sp>
        <p:nvSpPr>
          <p:cNvPr id="3" name="Rectangle 2">
            <a:extLst>
              <a:ext uri="{FF2B5EF4-FFF2-40B4-BE49-F238E27FC236}">
                <a16:creationId xmlns:a16="http://schemas.microsoft.com/office/drawing/2014/main" id="{BE1E7390-F6F8-F104-22BF-C8ACA337C7BC}"/>
              </a:ext>
            </a:extLst>
          </p:cNvPr>
          <p:cNvSpPr/>
          <p:nvPr/>
        </p:nvSpPr>
        <p:spPr>
          <a:xfrm>
            <a:off x="8438297" y="1989859"/>
            <a:ext cx="3478266" cy="1585948"/>
          </a:xfrm>
          <a:prstGeom prst="rect">
            <a:avLst/>
          </a:prstGeom>
          <a:solidFill>
            <a:srgbClr val="D1CFD6">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en-AE"/>
          </a:p>
        </p:txBody>
      </p:sp>
      <p:sp>
        <p:nvSpPr>
          <p:cNvPr id="5" name="TextBox 4">
            <a:extLst>
              <a:ext uri="{FF2B5EF4-FFF2-40B4-BE49-F238E27FC236}">
                <a16:creationId xmlns:a16="http://schemas.microsoft.com/office/drawing/2014/main" id="{F0B29805-B9DF-B5D3-CEBA-5B3F2E6778A7}"/>
              </a:ext>
            </a:extLst>
          </p:cNvPr>
          <p:cNvSpPr txBox="1"/>
          <p:nvPr/>
        </p:nvSpPr>
        <p:spPr>
          <a:xfrm>
            <a:off x="9519543" y="2033169"/>
            <a:ext cx="2134660" cy="1354217"/>
          </a:xfrm>
          <a:prstGeom prst="rect">
            <a:avLst/>
          </a:prstGeom>
          <a:noFill/>
        </p:spPr>
        <p:txBody>
          <a:bodyPr wrap="square" lIns="0" tIns="0" rIns="0" bIns="0">
            <a:spAutoFit/>
          </a:bodyPr>
          <a:lstStyle/>
          <a:p>
            <a:pPr algn="r" rtl="1"/>
            <a:r>
              <a:rPr lang="ru-RU" sz="7200" b="1" dirty="0">
                <a:solidFill>
                  <a:srgbClr val="4A4E66"/>
                </a:solidFill>
                <a:effectLst/>
                <a:latin typeface="Arial" panose="020B0604020202020204" pitchFamily="34" charset="0"/>
              </a:rPr>
              <a:t>57</a:t>
            </a:r>
            <a:endParaRPr lang="en-US" sz="7200" dirty="0">
              <a:solidFill>
                <a:srgbClr val="4A4E66"/>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ها بقاط شلي أن مرفع</a:t>
            </a:r>
            <a:endParaRPr lang="en-US"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A17D94AC-5E57-740E-D041-33F0D25D935B}"/>
              </a:ext>
            </a:extLst>
          </p:cNvPr>
          <p:cNvSpPr txBox="1"/>
          <p:nvPr/>
        </p:nvSpPr>
        <p:spPr>
          <a:xfrm>
            <a:off x="8620826" y="2132419"/>
            <a:ext cx="1045645" cy="369845"/>
          </a:xfrm>
          <a:prstGeom prst="rect">
            <a:avLst/>
          </a:prstGeom>
          <a:noFill/>
        </p:spPr>
        <p:txBody>
          <a:bodyPr wrap="square">
            <a:spAutoFit/>
          </a:bodyPr>
          <a:lstStyle/>
          <a:p>
            <a:pPr algn="l" rtl="1">
              <a:lnSpc>
                <a:spcPts val="2400"/>
              </a:lnSpc>
            </a:pPr>
            <a:r>
              <a:rPr lang="ru-RU" sz="1600" b="1" dirty="0">
                <a:solidFill>
                  <a:srgbClr val="94B6BB"/>
                </a:solidFill>
                <a:latin typeface="Arial"/>
                <a:cs typeface="Arial"/>
              </a:rPr>
              <a:t>32</a:t>
            </a:r>
            <a:r>
              <a:rPr lang="en-US" sz="1600" b="1" dirty="0">
                <a:solidFill>
                  <a:srgbClr val="94B6BB"/>
                </a:solidFill>
                <a:latin typeface="Arial"/>
                <a:cs typeface="Arial"/>
              </a:rPr>
              <a:t>% </a:t>
            </a:r>
            <a:r>
              <a:rPr lang="en-US" sz="1600" b="1" dirty="0">
                <a:solidFill>
                  <a:srgbClr val="94B6BB"/>
                </a:solidFill>
                <a:latin typeface="Arial" panose="020B0604020202020204" pitchFamily="34" charset="0"/>
                <a:cs typeface="Arial" panose="020B0604020202020204" pitchFamily="34" charset="0"/>
              </a:rPr>
              <a:t>▲</a:t>
            </a:r>
            <a:endParaRPr lang="ru-RU" sz="1600" b="1" dirty="0">
              <a:solidFill>
                <a:srgbClr val="94B6BB"/>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4BCBC9A-08E4-651D-B7D0-BBF6908F23F2}"/>
              </a:ext>
            </a:extLst>
          </p:cNvPr>
          <p:cNvSpPr/>
          <p:nvPr/>
        </p:nvSpPr>
        <p:spPr>
          <a:xfrm>
            <a:off x="4609613" y="1989859"/>
            <a:ext cx="3478266" cy="1585948"/>
          </a:xfrm>
          <a:prstGeom prst="rect">
            <a:avLst/>
          </a:prstGeom>
          <a:solidFill>
            <a:srgbClr val="D1CFD6">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en-AE"/>
          </a:p>
        </p:txBody>
      </p:sp>
      <p:sp>
        <p:nvSpPr>
          <p:cNvPr id="10" name="TextBox 9">
            <a:extLst>
              <a:ext uri="{FF2B5EF4-FFF2-40B4-BE49-F238E27FC236}">
                <a16:creationId xmlns:a16="http://schemas.microsoft.com/office/drawing/2014/main" id="{2187D4F2-AED5-587F-F5BE-AA8DAB14F14F}"/>
              </a:ext>
            </a:extLst>
          </p:cNvPr>
          <p:cNvSpPr txBox="1"/>
          <p:nvPr/>
        </p:nvSpPr>
        <p:spPr>
          <a:xfrm>
            <a:off x="5712544" y="2033169"/>
            <a:ext cx="2134660" cy="1354217"/>
          </a:xfrm>
          <a:prstGeom prst="rect">
            <a:avLst/>
          </a:prstGeom>
          <a:noFill/>
        </p:spPr>
        <p:txBody>
          <a:bodyPr wrap="square" lIns="0" tIns="0" rIns="0" bIns="0">
            <a:spAutoFit/>
          </a:bodyPr>
          <a:lstStyle/>
          <a:p>
            <a:pPr algn="r" rtl="1"/>
            <a:r>
              <a:rPr lang="ru-RU" sz="7200" b="1" dirty="0">
                <a:solidFill>
                  <a:srgbClr val="4A4E66"/>
                </a:solidFill>
                <a:effectLst/>
                <a:latin typeface="Arial" panose="020B0604020202020204" pitchFamily="34" charset="0"/>
              </a:rPr>
              <a:t>38</a:t>
            </a:r>
            <a:endParaRPr lang="en-US" sz="7200" dirty="0">
              <a:solidFill>
                <a:srgbClr val="4A4E66"/>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ها بقاط شلي أن مرفع</a:t>
            </a:r>
            <a:endParaRPr lang="en-US"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32324DAF-199F-EFBD-3AE7-8AC56B38DC4D}"/>
              </a:ext>
            </a:extLst>
          </p:cNvPr>
          <p:cNvSpPr txBox="1"/>
          <p:nvPr/>
        </p:nvSpPr>
        <p:spPr>
          <a:xfrm>
            <a:off x="4792142" y="2148064"/>
            <a:ext cx="1045645" cy="338554"/>
          </a:xfrm>
          <a:prstGeom prst="rect">
            <a:avLst/>
          </a:prstGeom>
          <a:noFill/>
        </p:spPr>
        <p:txBody>
          <a:bodyPr wrap="square">
            <a:spAutoFit/>
          </a:bodyPr>
          <a:lstStyle/>
          <a:p>
            <a:pPr algn="l" rtl="1"/>
            <a:r>
              <a:rPr lang="en-US" sz="1600" b="1" dirty="0">
                <a:solidFill>
                  <a:srgbClr val="94B6BB"/>
                </a:solidFill>
                <a:latin typeface="Arial"/>
                <a:cs typeface="Arial"/>
              </a:rPr>
              <a:t>47% </a:t>
            </a:r>
            <a:r>
              <a:rPr lang="en-US" sz="1600" b="1" dirty="0">
                <a:solidFill>
                  <a:srgbClr val="94B6BB"/>
                </a:solidFill>
                <a:latin typeface="Arial" panose="020B0604020202020204" pitchFamily="34" charset="0"/>
                <a:cs typeface="Arial" panose="020B0604020202020204" pitchFamily="34" charset="0"/>
              </a:rPr>
              <a:t>▲</a:t>
            </a:r>
          </a:p>
        </p:txBody>
      </p:sp>
      <p:sp>
        <p:nvSpPr>
          <p:cNvPr id="12" name="Rectangle 11">
            <a:extLst>
              <a:ext uri="{FF2B5EF4-FFF2-40B4-BE49-F238E27FC236}">
                <a16:creationId xmlns:a16="http://schemas.microsoft.com/office/drawing/2014/main" id="{6FE6B0C3-03A5-7D02-BAB8-EB415A757304}"/>
              </a:ext>
            </a:extLst>
          </p:cNvPr>
          <p:cNvSpPr/>
          <p:nvPr/>
        </p:nvSpPr>
        <p:spPr>
          <a:xfrm>
            <a:off x="773253" y="1989859"/>
            <a:ext cx="3478266" cy="1585948"/>
          </a:xfrm>
          <a:prstGeom prst="rect">
            <a:avLst/>
          </a:prstGeom>
          <a:solidFill>
            <a:srgbClr val="D1CFD6">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en-AE"/>
          </a:p>
        </p:txBody>
      </p:sp>
      <p:sp>
        <p:nvSpPr>
          <p:cNvPr id="13" name="TextBox 12">
            <a:extLst>
              <a:ext uri="{FF2B5EF4-FFF2-40B4-BE49-F238E27FC236}">
                <a16:creationId xmlns:a16="http://schemas.microsoft.com/office/drawing/2014/main" id="{E6BBC66E-8146-C810-8F5E-95EB096D5C34}"/>
              </a:ext>
            </a:extLst>
          </p:cNvPr>
          <p:cNvSpPr txBox="1"/>
          <p:nvPr/>
        </p:nvSpPr>
        <p:spPr>
          <a:xfrm>
            <a:off x="1893118" y="2033169"/>
            <a:ext cx="2134660" cy="1354217"/>
          </a:xfrm>
          <a:prstGeom prst="rect">
            <a:avLst/>
          </a:prstGeom>
          <a:noFill/>
        </p:spPr>
        <p:txBody>
          <a:bodyPr wrap="square" lIns="0" tIns="0" rIns="0" bIns="0">
            <a:spAutoFit/>
          </a:bodyPr>
          <a:lstStyle/>
          <a:p>
            <a:pPr algn="r" rtl="1"/>
            <a:r>
              <a:rPr lang="ru-RU" sz="7200" b="1" dirty="0">
                <a:solidFill>
                  <a:srgbClr val="4A4E66"/>
                </a:solidFill>
                <a:effectLst/>
                <a:latin typeface="Arial" panose="020B0604020202020204" pitchFamily="34" charset="0"/>
              </a:rPr>
              <a:t>6</a:t>
            </a:r>
            <a:endParaRPr lang="en-US" sz="7200" dirty="0">
              <a:solidFill>
                <a:srgbClr val="4A4E66"/>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ها بقاط شلي أن مرفع</a:t>
            </a:r>
            <a:endParaRPr lang="en-US"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DB134A6D-1CC2-4614-68D4-4D1B16166566}"/>
              </a:ext>
            </a:extLst>
          </p:cNvPr>
          <p:cNvSpPr txBox="1"/>
          <p:nvPr/>
        </p:nvSpPr>
        <p:spPr>
          <a:xfrm>
            <a:off x="947316" y="2148064"/>
            <a:ext cx="1045645" cy="338554"/>
          </a:xfrm>
          <a:prstGeom prst="rect">
            <a:avLst/>
          </a:prstGeom>
          <a:noFill/>
        </p:spPr>
        <p:txBody>
          <a:bodyPr wrap="square">
            <a:spAutoFit/>
          </a:bodyPr>
          <a:lstStyle/>
          <a:p>
            <a:pPr algn="l" rtl="1"/>
            <a:r>
              <a:rPr lang="ru-RU" sz="1600" b="1" dirty="0">
                <a:solidFill>
                  <a:srgbClr val="94B6BB"/>
                </a:solidFill>
                <a:latin typeface="Arial"/>
                <a:cs typeface="Arial"/>
              </a:rPr>
              <a:t>68</a:t>
            </a:r>
            <a:r>
              <a:rPr lang="en-US" sz="1600" b="1" dirty="0">
                <a:solidFill>
                  <a:srgbClr val="94B6BB"/>
                </a:solidFill>
                <a:latin typeface="Arial"/>
                <a:cs typeface="Arial"/>
              </a:rPr>
              <a:t>% </a:t>
            </a:r>
            <a:r>
              <a:rPr lang="en-US" sz="1600" b="1" dirty="0">
                <a:solidFill>
                  <a:srgbClr val="94B6BB"/>
                </a:solidFill>
                <a:latin typeface="Arial" panose="020B0604020202020204" pitchFamily="34" charset="0"/>
                <a:cs typeface="Arial" panose="020B0604020202020204" pitchFamily="34" charset="0"/>
              </a:rPr>
              <a:t>▲</a:t>
            </a:r>
          </a:p>
        </p:txBody>
      </p:sp>
      <p:sp>
        <p:nvSpPr>
          <p:cNvPr id="15" name="Rectangle 14">
            <a:extLst>
              <a:ext uri="{FF2B5EF4-FFF2-40B4-BE49-F238E27FC236}">
                <a16:creationId xmlns:a16="http://schemas.microsoft.com/office/drawing/2014/main" id="{5FFBA493-D7AA-6972-EE75-783151DDC22A}"/>
              </a:ext>
            </a:extLst>
          </p:cNvPr>
          <p:cNvSpPr/>
          <p:nvPr/>
        </p:nvSpPr>
        <p:spPr>
          <a:xfrm>
            <a:off x="8439803" y="3912479"/>
            <a:ext cx="3478266" cy="1585948"/>
          </a:xfrm>
          <a:prstGeom prst="rect">
            <a:avLst/>
          </a:prstGeom>
          <a:solidFill>
            <a:srgbClr val="D1CFD6">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en-AE"/>
          </a:p>
        </p:txBody>
      </p:sp>
      <p:sp>
        <p:nvSpPr>
          <p:cNvPr id="16" name="TextBox 15">
            <a:extLst>
              <a:ext uri="{FF2B5EF4-FFF2-40B4-BE49-F238E27FC236}">
                <a16:creationId xmlns:a16="http://schemas.microsoft.com/office/drawing/2014/main" id="{3DA47EA8-B9E8-445B-3D6D-32387246C8ED}"/>
              </a:ext>
            </a:extLst>
          </p:cNvPr>
          <p:cNvSpPr txBox="1"/>
          <p:nvPr/>
        </p:nvSpPr>
        <p:spPr>
          <a:xfrm>
            <a:off x="8957733" y="3955789"/>
            <a:ext cx="2697976" cy="1354217"/>
          </a:xfrm>
          <a:prstGeom prst="rect">
            <a:avLst/>
          </a:prstGeom>
          <a:noFill/>
        </p:spPr>
        <p:txBody>
          <a:bodyPr wrap="square" lIns="0" tIns="0" rIns="0" bIns="0">
            <a:spAutoFit/>
          </a:bodyPr>
          <a:lstStyle/>
          <a:p>
            <a:pPr algn="r" rtl="1"/>
            <a:r>
              <a:rPr lang="ru-RU" sz="7200" b="1" dirty="0">
                <a:solidFill>
                  <a:srgbClr val="4A4E66"/>
                </a:solidFill>
                <a:effectLst/>
                <a:latin typeface="Arial" panose="020B0604020202020204" pitchFamily="34" charset="0"/>
              </a:rPr>
              <a:t>342</a:t>
            </a:r>
            <a:endParaRPr lang="en-US" sz="7200" dirty="0">
              <a:solidFill>
                <a:srgbClr val="4A4E66"/>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ها بقاط شلي أن مرفع</a:t>
            </a:r>
            <a:r>
              <a:rPr lang="en-US"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  *</a:t>
            </a:r>
          </a:p>
        </p:txBody>
      </p:sp>
      <p:sp>
        <p:nvSpPr>
          <p:cNvPr id="17" name="TextBox 16">
            <a:extLst>
              <a:ext uri="{FF2B5EF4-FFF2-40B4-BE49-F238E27FC236}">
                <a16:creationId xmlns:a16="http://schemas.microsoft.com/office/drawing/2014/main" id="{E67F50FC-03C0-7B8E-8E8F-DDB13F8993A3}"/>
              </a:ext>
            </a:extLst>
          </p:cNvPr>
          <p:cNvSpPr txBox="1"/>
          <p:nvPr/>
        </p:nvSpPr>
        <p:spPr>
          <a:xfrm>
            <a:off x="8622332" y="4102744"/>
            <a:ext cx="1045645" cy="338554"/>
          </a:xfrm>
          <a:prstGeom prst="rect">
            <a:avLst/>
          </a:prstGeom>
          <a:noFill/>
        </p:spPr>
        <p:txBody>
          <a:bodyPr wrap="square">
            <a:spAutoFit/>
          </a:bodyPr>
          <a:lstStyle/>
          <a:p>
            <a:pPr algn="l" rtl="1"/>
            <a:r>
              <a:rPr lang="ru-RU" sz="1600" b="1" dirty="0">
                <a:solidFill>
                  <a:srgbClr val="94B6BB"/>
                </a:solidFill>
                <a:latin typeface="Arial"/>
                <a:cs typeface="Arial"/>
              </a:rPr>
              <a:t>42</a:t>
            </a:r>
            <a:r>
              <a:rPr lang="en-US" sz="1600" b="1" dirty="0">
                <a:solidFill>
                  <a:srgbClr val="94B6BB"/>
                </a:solidFill>
                <a:latin typeface="Arial"/>
                <a:cs typeface="Arial"/>
              </a:rPr>
              <a:t>% </a:t>
            </a:r>
            <a:r>
              <a:rPr lang="en-US" sz="1600" b="1" dirty="0">
                <a:solidFill>
                  <a:srgbClr val="94B6BB"/>
                </a:solidFill>
                <a:latin typeface="Arial" panose="020B0604020202020204" pitchFamily="34" charset="0"/>
                <a:cs typeface="Arial" panose="020B0604020202020204" pitchFamily="34" charset="0"/>
              </a:rPr>
              <a:t>▲</a:t>
            </a:r>
          </a:p>
        </p:txBody>
      </p:sp>
      <p:sp>
        <p:nvSpPr>
          <p:cNvPr id="18" name="Rectangle 17">
            <a:extLst>
              <a:ext uri="{FF2B5EF4-FFF2-40B4-BE49-F238E27FC236}">
                <a16:creationId xmlns:a16="http://schemas.microsoft.com/office/drawing/2014/main" id="{660842D9-4CD6-3023-1743-578BC43F2073}"/>
              </a:ext>
            </a:extLst>
          </p:cNvPr>
          <p:cNvSpPr/>
          <p:nvPr/>
        </p:nvSpPr>
        <p:spPr>
          <a:xfrm>
            <a:off x="4609613" y="3912479"/>
            <a:ext cx="3478266" cy="1585948"/>
          </a:xfrm>
          <a:prstGeom prst="rect">
            <a:avLst/>
          </a:prstGeom>
          <a:solidFill>
            <a:srgbClr val="D1CFD6">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en-AE"/>
          </a:p>
        </p:txBody>
      </p:sp>
      <p:sp>
        <p:nvSpPr>
          <p:cNvPr id="19" name="TextBox 18">
            <a:extLst>
              <a:ext uri="{FF2B5EF4-FFF2-40B4-BE49-F238E27FC236}">
                <a16:creationId xmlns:a16="http://schemas.microsoft.com/office/drawing/2014/main" id="{E83F9A29-13E7-7B28-14CC-802DAB4F1812}"/>
              </a:ext>
            </a:extLst>
          </p:cNvPr>
          <p:cNvSpPr txBox="1"/>
          <p:nvPr/>
        </p:nvSpPr>
        <p:spPr>
          <a:xfrm>
            <a:off x="4877222" y="3955789"/>
            <a:ext cx="2969982" cy="1354217"/>
          </a:xfrm>
          <a:prstGeom prst="rect">
            <a:avLst/>
          </a:prstGeom>
          <a:noFill/>
        </p:spPr>
        <p:txBody>
          <a:bodyPr wrap="square" lIns="0" tIns="0" rIns="0" bIns="0">
            <a:spAutoFit/>
          </a:bodyPr>
          <a:lstStyle/>
          <a:p>
            <a:pPr algn="r" rtl="1"/>
            <a:r>
              <a:rPr lang="en-US" sz="7200" b="1" dirty="0">
                <a:solidFill>
                  <a:srgbClr val="4A4E66"/>
                </a:solidFill>
                <a:effectLst/>
                <a:latin typeface="Arial" panose="020B0604020202020204" pitchFamily="34" charset="0"/>
              </a:rPr>
              <a:t>27</a:t>
            </a:r>
            <a:endParaRPr lang="en-US" sz="7200" dirty="0">
              <a:solidFill>
                <a:srgbClr val="4A4E66"/>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ها بقاط شلي أن مرفع</a:t>
            </a:r>
            <a:r>
              <a:rPr lang="en-US"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 **</a:t>
            </a:r>
          </a:p>
        </p:txBody>
      </p:sp>
      <p:sp>
        <p:nvSpPr>
          <p:cNvPr id="20" name="TextBox 19">
            <a:extLst>
              <a:ext uri="{FF2B5EF4-FFF2-40B4-BE49-F238E27FC236}">
                <a16:creationId xmlns:a16="http://schemas.microsoft.com/office/drawing/2014/main" id="{D5E94E00-8283-CE33-FCDF-41173C8C1678}"/>
              </a:ext>
            </a:extLst>
          </p:cNvPr>
          <p:cNvSpPr txBox="1"/>
          <p:nvPr/>
        </p:nvSpPr>
        <p:spPr>
          <a:xfrm>
            <a:off x="4792142" y="4102744"/>
            <a:ext cx="1045645" cy="338554"/>
          </a:xfrm>
          <a:prstGeom prst="rect">
            <a:avLst/>
          </a:prstGeom>
          <a:noFill/>
        </p:spPr>
        <p:txBody>
          <a:bodyPr wrap="square">
            <a:spAutoFit/>
          </a:bodyPr>
          <a:lstStyle/>
          <a:p>
            <a:pPr algn="l" rtl="1"/>
            <a:r>
              <a:rPr lang="ru-RU" sz="1600" b="1" dirty="0">
                <a:solidFill>
                  <a:srgbClr val="94B6BB"/>
                </a:solidFill>
                <a:latin typeface="Arial"/>
                <a:cs typeface="Arial"/>
              </a:rPr>
              <a:t>66</a:t>
            </a:r>
            <a:r>
              <a:rPr lang="en-US" sz="1600" b="1" dirty="0">
                <a:solidFill>
                  <a:srgbClr val="94B6BB"/>
                </a:solidFill>
                <a:latin typeface="Arial"/>
                <a:cs typeface="Arial"/>
              </a:rPr>
              <a:t>% </a:t>
            </a:r>
            <a:r>
              <a:rPr lang="en-US" sz="1600" b="1" dirty="0">
                <a:solidFill>
                  <a:srgbClr val="94B6BB"/>
                </a:solidFill>
                <a:latin typeface="Arial" panose="020B0604020202020204" pitchFamily="34" charset="0"/>
                <a:cs typeface="Arial" panose="020B0604020202020204" pitchFamily="34" charset="0"/>
              </a:rPr>
              <a:t>▲</a:t>
            </a:r>
          </a:p>
        </p:txBody>
      </p:sp>
      <p:sp>
        <p:nvSpPr>
          <p:cNvPr id="21" name="Rectangle 20">
            <a:extLst>
              <a:ext uri="{FF2B5EF4-FFF2-40B4-BE49-F238E27FC236}">
                <a16:creationId xmlns:a16="http://schemas.microsoft.com/office/drawing/2014/main" id="{D1993859-0F92-B432-2C91-0494775E8E82}"/>
              </a:ext>
            </a:extLst>
          </p:cNvPr>
          <p:cNvSpPr/>
          <p:nvPr/>
        </p:nvSpPr>
        <p:spPr>
          <a:xfrm>
            <a:off x="736628" y="3912479"/>
            <a:ext cx="3478266" cy="1585948"/>
          </a:xfrm>
          <a:prstGeom prst="rect">
            <a:avLst/>
          </a:prstGeom>
          <a:solidFill>
            <a:srgbClr val="D1CFD6">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en-AE"/>
          </a:p>
        </p:txBody>
      </p:sp>
      <p:sp>
        <p:nvSpPr>
          <p:cNvPr id="22" name="TextBox 21">
            <a:extLst>
              <a:ext uri="{FF2B5EF4-FFF2-40B4-BE49-F238E27FC236}">
                <a16:creationId xmlns:a16="http://schemas.microsoft.com/office/drawing/2014/main" id="{626A6BAD-F3CB-F02B-CC64-294E235D58DF}"/>
              </a:ext>
            </a:extLst>
          </p:cNvPr>
          <p:cNvSpPr txBox="1"/>
          <p:nvPr/>
        </p:nvSpPr>
        <p:spPr>
          <a:xfrm>
            <a:off x="1021171" y="3955789"/>
            <a:ext cx="2969982" cy="1354217"/>
          </a:xfrm>
          <a:prstGeom prst="rect">
            <a:avLst/>
          </a:prstGeom>
          <a:noFill/>
        </p:spPr>
        <p:txBody>
          <a:bodyPr wrap="square" lIns="0" tIns="0" rIns="0" bIns="0">
            <a:spAutoFit/>
          </a:bodyPr>
          <a:lstStyle/>
          <a:p>
            <a:pPr algn="r" rtl="1"/>
            <a:r>
              <a:rPr lang="en-US" sz="7200" b="1" dirty="0">
                <a:solidFill>
                  <a:srgbClr val="4A4E66"/>
                </a:solidFill>
                <a:effectLst/>
                <a:latin typeface="Arial" panose="020B0604020202020204" pitchFamily="34" charset="0"/>
              </a:rPr>
              <a:t>9</a:t>
            </a:r>
            <a:endParaRPr lang="en-US" sz="7200" dirty="0">
              <a:solidFill>
                <a:srgbClr val="4A4E66"/>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AE"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rPr>
              <a:t>ها بقاط شلي أن مرفع</a:t>
            </a:r>
            <a:endParaRPr lang="en-US" sz="1600" b="1" kern="1200" dirty="0">
              <a:solidFill>
                <a:srgbClr val="74778A">
                  <a:alpha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3" name="TextBox 22">
            <a:extLst>
              <a:ext uri="{FF2B5EF4-FFF2-40B4-BE49-F238E27FC236}">
                <a16:creationId xmlns:a16="http://schemas.microsoft.com/office/drawing/2014/main" id="{E63BB5F0-FF0C-8E2C-A3F8-404B8BC245D8}"/>
              </a:ext>
            </a:extLst>
          </p:cNvPr>
          <p:cNvSpPr txBox="1"/>
          <p:nvPr/>
        </p:nvSpPr>
        <p:spPr>
          <a:xfrm>
            <a:off x="910691" y="4102744"/>
            <a:ext cx="1045645" cy="338554"/>
          </a:xfrm>
          <a:prstGeom prst="rect">
            <a:avLst/>
          </a:prstGeom>
          <a:noFill/>
        </p:spPr>
        <p:txBody>
          <a:bodyPr wrap="square">
            <a:spAutoFit/>
          </a:bodyPr>
          <a:lstStyle/>
          <a:p>
            <a:pPr algn="l" rtl="1"/>
            <a:r>
              <a:rPr lang="ru-RU" sz="1600" b="1" dirty="0">
                <a:solidFill>
                  <a:srgbClr val="94B6BB"/>
                </a:solidFill>
                <a:latin typeface="Arial"/>
                <a:cs typeface="Arial"/>
              </a:rPr>
              <a:t>12</a:t>
            </a:r>
            <a:r>
              <a:rPr lang="en-US" sz="1600" b="1" dirty="0">
                <a:solidFill>
                  <a:srgbClr val="94B6BB"/>
                </a:solidFill>
                <a:latin typeface="Arial"/>
                <a:cs typeface="Arial"/>
              </a:rPr>
              <a:t>% </a:t>
            </a:r>
            <a:r>
              <a:rPr lang="en-US" sz="1600" b="1" dirty="0">
                <a:solidFill>
                  <a:srgbClr val="94B6BB"/>
                </a:solidFill>
                <a:latin typeface="Arial" panose="020B0604020202020204" pitchFamily="34" charset="0"/>
                <a:cs typeface="Arial" panose="020B0604020202020204" pitchFamily="34" charset="0"/>
              </a:rPr>
              <a:t>▲</a:t>
            </a:r>
          </a:p>
        </p:txBody>
      </p:sp>
      <p:sp>
        <p:nvSpPr>
          <p:cNvPr id="24" name="TextBox 23">
            <a:extLst>
              <a:ext uri="{FF2B5EF4-FFF2-40B4-BE49-F238E27FC236}">
                <a16:creationId xmlns:a16="http://schemas.microsoft.com/office/drawing/2014/main" id="{D05FE07F-290F-E57D-EEE9-F5A3D64B0A2C}"/>
              </a:ext>
            </a:extLst>
          </p:cNvPr>
          <p:cNvSpPr txBox="1"/>
          <p:nvPr/>
        </p:nvSpPr>
        <p:spPr>
          <a:xfrm>
            <a:off x="8750430" y="5867886"/>
            <a:ext cx="3166133" cy="278794"/>
          </a:xfrm>
          <a:prstGeom prst="rect">
            <a:avLst/>
          </a:prstGeom>
          <a:noFill/>
        </p:spPr>
        <p:txBody>
          <a:bodyPr wrap="square">
            <a:spAutoFit/>
          </a:bodyPr>
          <a:lstStyle/>
          <a:p>
            <a:pPr algn="r" rtl="1">
              <a:lnSpc>
                <a:spcPct val="150000"/>
              </a:lnSpc>
            </a:pPr>
            <a:r>
              <a:rPr lang="en-US" sz="900" dirty="0">
                <a:solidFill>
                  <a:srgbClr val="A1A2B0"/>
                </a:solidFill>
                <a:latin typeface="Tahoma" panose="020B0604030504040204" pitchFamily="34" charset="0"/>
                <a:ea typeface="Tahoma" panose="020B0604030504040204" pitchFamily="34" charset="0"/>
                <a:cs typeface="Tahoma" panose="020B0604030504040204" pitchFamily="34" charset="0"/>
              </a:rPr>
              <a:t>* </a:t>
            </a:r>
            <a:r>
              <a:rPr lang="ar-AE" sz="900" dirty="0">
                <a:solidFill>
                  <a:srgbClr val="A1A2B0"/>
                </a:solidFill>
                <a:latin typeface="Tahoma" panose="020B0604030504040204" pitchFamily="34" charset="0"/>
                <a:ea typeface="Tahoma" panose="020B0604030504040204" pitchFamily="34" charset="0"/>
                <a:cs typeface="Tahoma" panose="020B0604030504040204" pitchFamily="34" charset="0"/>
              </a:rPr>
              <a:t>ها بقاط شلي بمنى أن الغايف هي الشل ولس المحوى</a:t>
            </a:r>
            <a:endParaRPr lang="en-AE" sz="900" dirty="0">
              <a:solidFill>
                <a:srgbClr val="A1A2B0"/>
              </a:solidFill>
              <a:latin typeface="Tahoma" panose="020B0604030504040204" pitchFamily="34" charset="0"/>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2AF6C85E-34D5-263C-F33C-242F4050E5A3}"/>
              </a:ext>
            </a:extLst>
          </p:cNvPr>
          <p:cNvSpPr txBox="1"/>
          <p:nvPr/>
        </p:nvSpPr>
        <p:spPr>
          <a:xfrm>
            <a:off x="4584084" y="5867886"/>
            <a:ext cx="3503795" cy="278794"/>
          </a:xfrm>
          <a:prstGeom prst="rect">
            <a:avLst/>
          </a:prstGeom>
          <a:noFill/>
        </p:spPr>
        <p:txBody>
          <a:bodyPr wrap="square">
            <a:spAutoFit/>
          </a:bodyPr>
          <a:lstStyle/>
          <a:p>
            <a:pPr algn="r" rtl="1">
              <a:lnSpc>
                <a:spcPct val="150000"/>
              </a:lnSpc>
            </a:pPr>
            <a:r>
              <a:rPr lang="en-US" sz="900" dirty="0">
                <a:solidFill>
                  <a:srgbClr val="A1A2B0"/>
                </a:solidFill>
                <a:latin typeface="Tahoma" panose="020B0604030504040204" pitchFamily="34" charset="0"/>
                <a:ea typeface="Tahoma" panose="020B0604030504040204" pitchFamily="34" charset="0"/>
                <a:cs typeface="Tahoma" panose="020B0604030504040204" pitchFamily="34" charset="0"/>
              </a:rPr>
              <a:t>** </a:t>
            </a:r>
            <a:r>
              <a:rPr lang="ar-AE" sz="900" dirty="0">
                <a:solidFill>
                  <a:srgbClr val="A1A2B0"/>
                </a:solidFill>
                <a:latin typeface="Tahoma" panose="020B0604030504040204" pitchFamily="34" charset="0"/>
                <a:ea typeface="Tahoma" panose="020B0604030504040204" pitchFamily="34" charset="0"/>
                <a:cs typeface="Tahoma" panose="020B0604030504040204" pitchFamily="34" charset="0"/>
              </a:rPr>
              <a:t>ها بقاط شلي بمنى أن الغايف هي الشل ولس المحوى</a:t>
            </a:r>
            <a:endParaRPr lang="en-AE" sz="900" dirty="0">
              <a:solidFill>
                <a:srgbClr val="A1A2B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640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47C39-12DB-1BEA-5010-E3419BF2FA17}"/>
              </a:ext>
            </a:extLst>
          </p:cNvPr>
          <p:cNvSpPr>
            <a:spLocks noGrp="1"/>
          </p:cNvSpPr>
          <p:nvPr>
            <p:ph type="title"/>
          </p:nvPr>
        </p:nvSpPr>
        <p:spPr>
          <a:xfrm>
            <a:off x="4356846" y="241595"/>
            <a:ext cx="7561223" cy="1007767"/>
          </a:xfrm>
        </p:spPr>
        <p:txBody>
          <a:bodyPr>
            <a:normAutofit/>
          </a:bodyPr>
          <a:lstStyle/>
          <a:p>
            <a:pPr algn="r" rtl="1"/>
            <a:r>
              <a:rPr lang="ar-AE" sz="48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الترجمة</a:t>
            </a:r>
            <a:endParaRPr lang="en-US" dirty="0">
              <a:solidFill>
                <a:schemeClr val="bg1"/>
              </a:solidFill>
            </a:endParaRPr>
          </a:p>
        </p:txBody>
      </p:sp>
      <p:pic>
        <p:nvPicPr>
          <p:cNvPr id="3" name="Picture 2">
            <a:extLst>
              <a:ext uri="{FF2B5EF4-FFF2-40B4-BE49-F238E27FC236}">
                <a16:creationId xmlns:a16="http://schemas.microsoft.com/office/drawing/2014/main" id="{80799DCC-7F12-DC68-BF98-15020D52C5C7}"/>
              </a:ext>
            </a:extLst>
          </p:cNvPr>
          <p:cNvPicPr>
            <a:picLocks noChangeAspect="1"/>
          </p:cNvPicPr>
          <p:nvPr/>
        </p:nvPicPr>
        <p:blipFill>
          <a:blip r:embed="rId2"/>
          <a:stretch>
            <a:fillRect/>
          </a:stretch>
        </p:blipFill>
        <p:spPr>
          <a:xfrm>
            <a:off x="5832030" y="2732276"/>
            <a:ext cx="645127" cy="612213"/>
          </a:xfrm>
          <a:prstGeom prst="rect">
            <a:avLst/>
          </a:prstGeom>
        </p:spPr>
      </p:pic>
      <p:sp>
        <p:nvSpPr>
          <p:cNvPr id="4" name="TextBox 3">
            <a:extLst>
              <a:ext uri="{FF2B5EF4-FFF2-40B4-BE49-F238E27FC236}">
                <a16:creationId xmlns:a16="http://schemas.microsoft.com/office/drawing/2014/main" id="{EB6B4A0B-3C3F-FC81-2FFD-189BB5039A7E}"/>
              </a:ext>
            </a:extLst>
          </p:cNvPr>
          <p:cNvSpPr txBox="1"/>
          <p:nvPr/>
        </p:nvSpPr>
        <p:spPr>
          <a:xfrm>
            <a:off x="8517541" y="3568852"/>
            <a:ext cx="3033103" cy="830997"/>
          </a:xfrm>
          <a:prstGeom prst="rect">
            <a:avLst/>
          </a:prstGeom>
          <a:noFill/>
        </p:spPr>
        <p:txBody>
          <a:bodyPr wrap="square">
            <a:spAutoFit/>
          </a:bodyPr>
          <a:lstStyle/>
          <a:p>
            <a:pPr algn="ctr"/>
            <a:r>
              <a:rPr lang="ar-AE" sz="1200" dirty="0">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a:t>
            </a:r>
          </a:p>
        </p:txBody>
      </p:sp>
      <p:pic>
        <p:nvPicPr>
          <p:cNvPr id="5" name="Picture 4">
            <a:extLst>
              <a:ext uri="{FF2B5EF4-FFF2-40B4-BE49-F238E27FC236}">
                <a16:creationId xmlns:a16="http://schemas.microsoft.com/office/drawing/2014/main" id="{A8D9EF87-94B0-9E8C-C387-CEC112C6D683}"/>
              </a:ext>
            </a:extLst>
          </p:cNvPr>
          <p:cNvPicPr>
            <a:picLocks noChangeAspect="1"/>
          </p:cNvPicPr>
          <p:nvPr/>
        </p:nvPicPr>
        <p:blipFill>
          <a:blip r:embed="rId3"/>
          <a:stretch>
            <a:fillRect/>
          </a:stretch>
        </p:blipFill>
        <p:spPr>
          <a:xfrm>
            <a:off x="1782259" y="2715878"/>
            <a:ext cx="581216" cy="645008"/>
          </a:xfrm>
          <a:prstGeom prst="rect">
            <a:avLst/>
          </a:prstGeom>
        </p:spPr>
      </p:pic>
      <p:sp>
        <p:nvSpPr>
          <p:cNvPr id="6" name="TextBox 5">
            <a:extLst>
              <a:ext uri="{FF2B5EF4-FFF2-40B4-BE49-F238E27FC236}">
                <a16:creationId xmlns:a16="http://schemas.microsoft.com/office/drawing/2014/main" id="{8BAC3752-89EE-57A3-8B5A-A98133BA0DE7}"/>
              </a:ext>
            </a:extLst>
          </p:cNvPr>
          <p:cNvSpPr txBox="1"/>
          <p:nvPr/>
        </p:nvSpPr>
        <p:spPr>
          <a:xfrm>
            <a:off x="266842" y="6307639"/>
            <a:ext cx="1423062" cy="276999"/>
          </a:xfrm>
          <a:prstGeom prst="rect">
            <a:avLst/>
          </a:prstGeom>
          <a:noFill/>
        </p:spPr>
        <p:txBody>
          <a:bodyPr wrap="square" rtlCol="0">
            <a:spAutoFit/>
          </a:bodyPr>
          <a:lstStyle/>
          <a:p>
            <a:r>
              <a:rPr lang="en-AE" sz="1200" dirty="0">
                <a:solidFill>
                  <a:schemeClr val="bg1"/>
                </a:solidFill>
                <a:latin typeface="Arial" panose="020B0604020202020204" pitchFamily="34" charset="0"/>
                <a:cs typeface="Arial" panose="020B0604020202020204" pitchFamily="34" charset="0"/>
              </a:rPr>
              <a:t>5</a:t>
            </a:r>
          </a:p>
        </p:txBody>
      </p:sp>
      <p:sp>
        <p:nvSpPr>
          <p:cNvPr id="7" name="TextBox 6">
            <a:extLst>
              <a:ext uri="{FF2B5EF4-FFF2-40B4-BE49-F238E27FC236}">
                <a16:creationId xmlns:a16="http://schemas.microsoft.com/office/drawing/2014/main" id="{760F37B0-7BF8-7470-F208-C5E514867739}"/>
              </a:ext>
            </a:extLst>
          </p:cNvPr>
          <p:cNvSpPr txBox="1"/>
          <p:nvPr/>
        </p:nvSpPr>
        <p:spPr>
          <a:xfrm>
            <a:off x="9155575" y="6307638"/>
            <a:ext cx="2769583" cy="276999"/>
          </a:xfrm>
          <a:prstGeom prst="rect">
            <a:avLst/>
          </a:prstGeom>
          <a:noFill/>
        </p:spPr>
        <p:txBody>
          <a:bodyPr wrap="square" rtlCol="0">
            <a:spAutoFit/>
          </a:bodyPr>
          <a:lstStyle/>
          <a:p>
            <a:pPr algn="r" rtl="1"/>
            <a: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pic>
        <p:nvPicPr>
          <p:cNvPr id="8" name="Picture 7">
            <a:extLst>
              <a:ext uri="{FF2B5EF4-FFF2-40B4-BE49-F238E27FC236}">
                <a16:creationId xmlns:a16="http://schemas.microsoft.com/office/drawing/2014/main" id="{ECC63ED0-16BD-167E-D80C-83A9C56DF841}"/>
              </a:ext>
            </a:extLst>
          </p:cNvPr>
          <p:cNvPicPr>
            <a:picLocks noChangeAspect="1"/>
          </p:cNvPicPr>
          <p:nvPr/>
        </p:nvPicPr>
        <p:blipFill>
          <a:blip r:embed="rId4"/>
          <a:stretch>
            <a:fillRect/>
          </a:stretch>
        </p:blipFill>
        <p:spPr>
          <a:xfrm>
            <a:off x="9585965" y="2751100"/>
            <a:ext cx="788499" cy="574565"/>
          </a:xfrm>
          <a:prstGeom prst="rect">
            <a:avLst/>
          </a:prstGeom>
        </p:spPr>
      </p:pic>
      <p:sp>
        <p:nvSpPr>
          <p:cNvPr id="9" name="TextBox 8">
            <a:extLst>
              <a:ext uri="{FF2B5EF4-FFF2-40B4-BE49-F238E27FC236}">
                <a16:creationId xmlns:a16="http://schemas.microsoft.com/office/drawing/2014/main" id="{C47EBE01-D659-143D-3700-316F0EBF7A35}"/>
              </a:ext>
            </a:extLst>
          </p:cNvPr>
          <p:cNvSpPr txBox="1"/>
          <p:nvPr/>
        </p:nvSpPr>
        <p:spPr>
          <a:xfrm>
            <a:off x="4638041" y="3568852"/>
            <a:ext cx="3033103" cy="830997"/>
          </a:xfrm>
          <a:prstGeom prst="rect">
            <a:avLst/>
          </a:prstGeom>
          <a:noFill/>
        </p:spPr>
        <p:txBody>
          <a:bodyPr wrap="square">
            <a:spAutoFit/>
          </a:bodyPr>
          <a:lstStyle/>
          <a:p>
            <a:pPr algn="ctr"/>
            <a:r>
              <a:rPr lang="ar-AE" sz="1200" dirty="0">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a:t>
            </a:r>
          </a:p>
        </p:txBody>
      </p:sp>
      <p:sp>
        <p:nvSpPr>
          <p:cNvPr id="10" name="TextBox 9">
            <a:extLst>
              <a:ext uri="{FF2B5EF4-FFF2-40B4-BE49-F238E27FC236}">
                <a16:creationId xmlns:a16="http://schemas.microsoft.com/office/drawing/2014/main" id="{A9936574-11A6-B28F-5520-F4749038BF6F}"/>
              </a:ext>
            </a:extLst>
          </p:cNvPr>
          <p:cNvSpPr txBox="1"/>
          <p:nvPr/>
        </p:nvSpPr>
        <p:spPr>
          <a:xfrm>
            <a:off x="641356" y="3568852"/>
            <a:ext cx="3033103" cy="830997"/>
          </a:xfrm>
          <a:prstGeom prst="rect">
            <a:avLst/>
          </a:prstGeom>
          <a:noFill/>
        </p:spPr>
        <p:txBody>
          <a:bodyPr wrap="square">
            <a:spAutoFit/>
          </a:bodyPr>
          <a:lstStyle/>
          <a:p>
            <a:pPr algn="ctr"/>
            <a:r>
              <a:rPr lang="ar-AE" sz="1200" dirty="0">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a:t>
            </a:r>
          </a:p>
        </p:txBody>
      </p:sp>
    </p:spTree>
    <p:extLst>
      <p:ext uri="{BB962C8B-B14F-4D97-AF65-F5344CB8AC3E}">
        <p14:creationId xmlns:p14="http://schemas.microsoft.com/office/powerpoint/2010/main" val="1500630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3BC48-AD33-1AC7-D829-FB7C44B0E120}"/>
              </a:ext>
            </a:extLst>
          </p:cNvPr>
          <p:cNvSpPr>
            <a:spLocks noGrp="1"/>
          </p:cNvSpPr>
          <p:nvPr>
            <p:ph type="title"/>
          </p:nvPr>
        </p:nvSpPr>
        <p:spPr/>
        <p:txBody>
          <a:bodyPr>
            <a:normAutofit/>
          </a:bodyPr>
          <a:lstStyle/>
          <a:p>
            <a:r>
              <a:rPr lang="ar-AE" b="1" dirty="0">
                <a:solidFill>
                  <a:srgbClr val="92B6BB"/>
                </a:solidFill>
                <a:latin typeface="Tahoma" panose="020B0604030504040204" pitchFamily="34" charset="0"/>
                <a:ea typeface="Tahoma" panose="020B0604030504040204" pitchFamily="34" charset="0"/>
                <a:cs typeface="Tahoma" panose="020B0604030504040204" pitchFamily="34" charset="0"/>
              </a:rPr>
              <a:t>عنوان فرعي</a:t>
            </a:r>
            <a:endParaRPr lang="en-US" dirty="0">
              <a:solidFill>
                <a:srgbClr val="92B6BB"/>
              </a:solidFill>
            </a:endParaRPr>
          </a:p>
        </p:txBody>
      </p:sp>
      <p:sp>
        <p:nvSpPr>
          <p:cNvPr id="7" name="TextBox 6">
            <a:extLst>
              <a:ext uri="{FF2B5EF4-FFF2-40B4-BE49-F238E27FC236}">
                <a16:creationId xmlns:a16="http://schemas.microsoft.com/office/drawing/2014/main" id="{A9BE6A2A-8A2B-84F2-BCB9-41900B958F37}"/>
              </a:ext>
            </a:extLst>
          </p:cNvPr>
          <p:cNvSpPr txBox="1"/>
          <p:nvPr/>
        </p:nvSpPr>
        <p:spPr>
          <a:xfrm>
            <a:off x="9155575" y="6307638"/>
            <a:ext cx="2769583" cy="276999"/>
          </a:xfrm>
          <a:prstGeom prst="rect">
            <a:avLst/>
          </a:prstGeom>
          <a:noFill/>
        </p:spPr>
        <p:txBody>
          <a:bodyPr wrap="square" rtlCol="0">
            <a:spAutoFit/>
          </a:bodyPr>
          <a:lstStyle/>
          <a:p>
            <a:pPr algn="r" rtl="1"/>
            <a: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t>تذييل العنوان</a:t>
            </a:r>
          </a:p>
        </p:txBody>
      </p:sp>
      <p:sp>
        <p:nvSpPr>
          <p:cNvPr id="12" name="TextBox 11">
            <a:extLst>
              <a:ext uri="{FF2B5EF4-FFF2-40B4-BE49-F238E27FC236}">
                <a16:creationId xmlns:a16="http://schemas.microsoft.com/office/drawing/2014/main" id="{399288A4-5057-8EEA-659E-E902E05FBEFE}"/>
              </a:ext>
            </a:extLst>
          </p:cNvPr>
          <p:cNvSpPr txBox="1"/>
          <p:nvPr/>
        </p:nvSpPr>
        <p:spPr>
          <a:xfrm>
            <a:off x="266842" y="6307639"/>
            <a:ext cx="1423062" cy="276999"/>
          </a:xfrm>
          <a:prstGeom prst="rect">
            <a:avLst/>
          </a:prstGeom>
          <a:noFill/>
        </p:spPr>
        <p:txBody>
          <a:bodyPr wrap="square" rtlCol="0">
            <a:spAutoFit/>
          </a:bodyPr>
          <a:lstStyle/>
          <a:p>
            <a:r>
              <a:rPr lang="en-US" sz="1200" dirty="0">
                <a:solidFill>
                  <a:schemeClr val="tx1">
                    <a:lumMod val="75000"/>
                    <a:lumOff val="25000"/>
                  </a:schemeClr>
                </a:solidFill>
                <a:latin typeface="Arial" panose="020B0604020202020204" pitchFamily="34" charset="0"/>
                <a:cs typeface="Arial" panose="020B0604020202020204" pitchFamily="34" charset="0"/>
              </a:rPr>
              <a:t>6</a:t>
            </a:r>
          </a:p>
        </p:txBody>
      </p:sp>
      <p:sp>
        <p:nvSpPr>
          <p:cNvPr id="13" name="TextBox 12">
            <a:extLst>
              <a:ext uri="{FF2B5EF4-FFF2-40B4-BE49-F238E27FC236}">
                <a16:creationId xmlns:a16="http://schemas.microsoft.com/office/drawing/2014/main" id="{CF4F0CC8-9E97-EF49-E20A-48C6ADCEAB6A}"/>
              </a:ext>
            </a:extLst>
          </p:cNvPr>
          <p:cNvSpPr txBox="1"/>
          <p:nvPr/>
        </p:nvSpPr>
        <p:spPr>
          <a:xfrm>
            <a:off x="6360459" y="1793315"/>
            <a:ext cx="5518488" cy="3626634"/>
          </a:xfrm>
          <a:prstGeom prst="rect">
            <a:avLst/>
          </a:prstGeom>
          <a:noFill/>
        </p:spPr>
        <p:txBody>
          <a:bodyPr wrap="square" lIns="0" tIns="0" rIns="0" bIns="0">
            <a:spAutoFit/>
          </a:bodyPr>
          <a:lstStyle/>
          <a:p>
            <a:pPr algn="r">
              <a:lnSpc>
                <a:spcPts val="1860"/>
              </a:lnSpc>
            </a:pPr>
            <a:r>
              <a:rPr lang="ar-AE" b="1" dirty="0">
                <a:solidFill>
                  <a:srgbClr val="D1CFD6"/>
                </a:solidFill>
                <a:effectLst/>
                <a:latin typeface="Tahoma" panose="020B0604030504040204" pitchFamily="34" charset="0"/>
                <a:ea typeface="Tahoma" panose="020B0604030504040204" pitchFamily="34" charset="0"/>
                <a:cs typeface="Tahoma" panose="020B0604030504040204" pitchFamily="34" charset="0"/>
              </a:rPr>
              <a:t>لوريم إيبسوم</a:t>
            </a:r>
            <a:br>
              <a:rPr lang="en-US" dirty="0">
                <a:solidFill>
                  <a:schemeClr val="bg1"/>
                </a:solidFill>
                <a:effectLst/>
                <a:latin typeface="Arial" panose="020B0604020202020204" pitchFamily="34" charset="0"/>
                <a:cs typeface="Arial" panose="020B0604020202020204" pitchFamily="34" charset="0"/>
              </a:rPr>
            </a:br>
            <a:endParaRPr lang="en-US" sz="12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t>فعل إذ بتخصيص الإكتفاء, الأول لعملة أوراقهم ما غير. لم إعادة بالإنزال مكن, بسبب بمحاولة هو عرض. سبتمبر استراليا، فقد بـ, حصدت الذود بعض ان. فصل زهاء سقطت علاقة مع, بلا وصغار التكاليف تشيكوسلوفاكيا أن. علان الأول محاولات ان كان, من حتى وبعض إجلاء, بـ فعل دفّة للجزر. ما حدى مشارف واعتلاء. الى نقطة فهرست ديسمبر ما. بعد أثره، أعمال الشمل و. والقرى مقاومة قد لان. حصدت الذود بعض ان. فصل زهاء سقطت علاقة مع, بلا وصغار التكاليف تشيكوسلوفاكيا أن.</a:t>
            </a:r>
          </a:p>
          <a:p>
            <a:pPr algn="r" rtl="1"/>
            <a:b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br>
            <a:endPar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t>إعلان الأول محاولات ان كان, من حتى وبعض إجلاء, بـ فعل دفّة للجزر. ما حدى مشارف واعتلاء. الى نقطة فهرست ديسمبر ما. بعد أثره، أعمال الشمل و. والقرى مقاومة قد لان.</a:t>
            </a:r>
          </a:p>
          <a:p>
            <a:pPr algn="r" rtl="1"/>
            <a:b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br>
            <a:endPar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a:p>
            <a:pPr algn="r" rtl="1"/>
            <a:r>
              <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rPr>
              <a:t>ثمّة اللا بوابة ثم لمّ, انه ضمنها العدّ أوروبا ان, قبل عن أثره، ميناء الشهير. جسيمة إحتار اسبوعين حين هو, كانت أواخر الخاطفة عن به،. الحرة وقوعها، وباستثناء ذات لم. في ومن لغزو حاملات التاريخ،. ذلك الشهير والعتاد هو. ٣٠ عدم مكّن القوى. إختار اللازمة, هذا تصفح وسفن أثره، ما, لها لهذه وزارة بالرّغم.  هذه إذ.</a:t>
            </a:r>
          </a:p>
          <a:p>
            <a:pPr algn="r" rtl="1"/>
            <a:endParaRPr lang="ar-AE" sz="120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47003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1367</TotalTime>
  <Words>1419</Words>
  <Application>Microsoft Macintosh PowerPoint</Application>
  <PresentationFormat>Widescreen</PresentationFormat>
  <Paragraphs>168</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Aptos</vt:lpstr>
      <vt:lpstr>Aptos Display</vt:lpstr>
      <vt:lpstr>Arial</vt:lpstr>
      <vt:lpstr>Tahoma</vt:lpstr>
      <vt:lpstr>Office Theme</vt:lpstr>
      <vt:lpstr>عنوان</vt:lpstr>
      <vt:lpstr>محتويات</vt:lpstr>
      <vt:lpstr>عنوان 1</vt:lpstr>
      <vt:lpstr>عنوان فرعي</vt:lpstr>
      <vt:lpstr>عنوان فرعي</vt:lpstr>
      <vt:lpstr>عنوان فرعي</vt:lpstr>
      <vt:lpstr>عنوان فرعي</vt:lpstr>
      <vt:lpstr>الترجمة</vt:lpstr>
      <vt:lpstr>عنوان فرعي</vt:lpstr>
      <vt:lpstr>عنوان فرعي</vt:lpstr>
      <vt:lpstr>شكراً لكم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Dale Hamilton</dc:creator>
  <cp:lastModifiedBy>ELEVEN CREATIVE STRATEGY</cp:lastModifiedBy>
  <cp:revision>17</cp:revision>
  <dcterms:created xsi:type="dcterms:W3CDTF">2024-09-12T10:28:23Z</dcterms:created>
  <dcterms:modified xsi:type="dcterms:W3CDTF">2025-02-26T06:32:52Z</dcterms:modified>
</cp:coreProperties>
</file>