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handoutMasterIdLst>
    <p:handoutMasterId r:id="rId4"/>
  </p:handoutMasterIdLst>
  <p:sldIdLst>
    <p:sldId id="313" r:id="rId2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B5BA"/>
    <a:srgbClr val="A5C1C5"/>
    <a:srgbClr val="D6E1E4"/>
    <a:srgbClr val="F8FA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34"/>
    <p:restoredTop sz="94830"/>
  </p:normalViewPr>
  <p:slideViewPr>
    <p:cSldViewPr snapToGrid="0">
      <p:cViewPr varScale="1">
        <p:scale>
          <a:sx n="110" d="100"/>
          <a:sy n="110" d="100"/>
        </p:scale>
        <p:origin x="19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D93B0D8-D9EB-9DC0-FBE3-ACDED8AAEDE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040893-EE29-4A5C-717A-B468DC3205F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2028DF-CCD0-B24C-A9BD-62FACED1BA70}" type="datetimeFigureOut">
              <a:rPr lang="en-US" smtClean="0"/>
              <a:t>3/4/25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71BC08-29F3-1116-15D2-C860776A346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2FC9CE-3CB3-8066-B76A-51D0D0EF269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F875C4-75DF-4B43-AB66-D112265613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04854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B6E5E-BAB8-864F-AA18-E97408E4B67B}" type="datetimeFigureOut">
              <a:rPr lang="en-AE" smtClean="0"/>
              <a:t>3/4/25</a:t>
            </a:fld>
            <a:endParaRPr lang="en-A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D72EB9-F326-E244-9E93-63E4B018347F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51799719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682C8-E5E4-D31C-53CC-6742ECCA5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E6D30A5A-4B2B-FE92-127D-A05C49FBB6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</p:spPr>
        <p:txBody>
          <a:bodyPr/>
          <a:lstStyle/>
          <a:p>
            <a:fld id="{5D6BD7C5-81CC-664C-A886-9F8C31EA06C7}" type="datetimeFigureOut">
              <a:rPr lang="en-AE" smtClean="0"/>
              <a:t>3/4/25</a:t>
            </a:fld>
            <a:endParaRPr lang="en-AE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4C87E121-F1C0-3534-6E06-3308A20E0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</p:spPr>
        <p:txBody>
          <a:bodyPr/>
          <a:lstStyle/>
          <a:p>
            <a:endParaRPr lang="en-AE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C547CEFE-6ADD-6A27-DE60-0F2C205F7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</p:spPr>
        <p:txBody>
          <a:bodyPr/>
          <a:lstStyle/>
          <a:p>
            <a:fld id="{C73C9F63-8C4D-3545-99E4-5CBF0917C266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3701293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36471" y="2676176"/>
            <a:ext cx="8018860" cy="48817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9CB5BA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ar-AE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Arabic 45 Light" panose="020B0403020202020204" pitchFamily="34" charset="-78"/>
                <a:cs typeface="HelveticaNeueLT Arabic 45 Light" panose="020B0403020202020204" pitchFamily="34" charset="-78"/>
              </a:rPr>
              <a:t>م. راشد النيادي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90AA405-76A4-25E9-2251-B08BD66CD125}"/>
              </a:ext>
            </a:extLst>
          </p:cNvPr>
          <p:cNvCxnSpPr>
            <a:cxnSpLocks/>
          </p:cNvCxnSpPr>
          <p:nvPr userDrawn="1"/>
        </p:nvCxnSpPr>
        <p:spPr>
          <a:xfrm>
            <a:off x="3924952" y="3213592"/>
            <a:ext cx="2841909" cy="0"/>
          </a:xfrm>
          <a:prstGeom prst="line">
            <a:avLst/>
          </a:prstGeom>
          <a:ln w="6350">
            <a:solidFill>
              <a:srgbClr val="A5C1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ubtitle 2">
            <a:extLst>
              <a:ext uri="{FF2B5EF4-FFF2-40B4-BE49-F238E27FC236}">
                <a16:creationId xmlns:a16="http://schemas.microsoft.com/office/drawing/2014/main" id="{8BE6634C-F522-FA39-CECB-C37E795C2054}"/>
              </a:ext>
            </a:extLst>
          </p:cNvPr>
          <p:cNvSpPr txBox="1">
            <a:spLocks/>
          </p:cNvSpPr>
          <p:nvPr userDrawn="1"/>
        </p:nvSpPr>
        <p:spPr>
          <a:xfrm>
            <a:off x="2911414" y="3529185"/>
            <a:ext cx="4868975" cy="3481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ts val="2400"/>
              </a:lnSpc>
              <a:spcBef>
                <a:spcPts val="0"/>
              </a:spcBef>
            </a:pPr>
            <a:r>
              <a:rPr lang="ar-AE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elveticaNeueLT Arabic 45 Light" panose="020B0403020202020204" pitchFamily="34" charset="-78"/>
                <a:cs typeface="HelveticaNeueLT Arabic 45 Light" panose="020B0403020202020204" pitchFamily="34" charset="-78"/>
              </a:rPr>
              <a:t>تقديراً لجهوده القيَمة والمساهمة الفعالة في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945C508-BDB7-BC11-E4EB-7487725AC729}"/>
              </a:ext>
            </a:extLst>
          </p:cNvPr>
          <p:cNvGrpSpPr/>
          <p:nvPr userDrawn="1"/>
        </p:nvGrpSpPr>
        <p:grpSpPr>
          <a:xfrm>
            <a:off x="2946433" y="6102316"/>
            <a:ext cx="4747123" cy="371629"/>
            <a:chOff x="2496852" y="6372979"/>
            <a:chExt cx="4747123" cy="37162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7824B8D-AC61-5FD0-BDD2-B1583DD47F64}"/>
                </a:ext>
              </a:extLst>
            </p:cNvPr>
            <p:cNvCxnSpPr>
              <a:cxnSpLocks/>
            </p:cNvCxnSpPr>
            <p:nvPr/>
          </p:nvCxnSpPr>
          <p:spPr>
            <a:xfrm>
              <a:off x="2496852" y="6372979"/>
              <a:ext cx="1539433" cy="0"/>
            </a:xfrm>
            <a:prstGeom prst="line">
              <a:avLst/>
            </a:prstGeom>
            <a:ln w="6350">
              <a:solidFill>
                <a:srgbClr val="A5C1C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Subtitle 2">
              <a:extLst>
                <a:ext uri="{FF2B5EF4-FFF2-40B4-BE49-F238E27FC236}">
                  <a16:creationId xmlns:a16="http://schemas.microsoft.com/office/drawing/2014/main" id="{05D0C1D8-BE67-2D9C-E1ED-67DDDDD42F4D}"/>
                </a:ext>
              </a:extLst>
            </p:cNvPr>
            <p:cNvSpPr txBox="1">
              <a:spLocks/>
            </p:cNvSpPr>
            <p:nvPr/>
          </p:nvSpPr>
          <p:spPr>
            <a:xfrm>
              <a:off x="2885508" y="6422224"/>
              <a:ext cx="762121" cy="32237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0"/>
                </a:spcBef>
              </a:pPr>
              <a:r>
                <a:rPr lang="ar-AE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elveticaNeueLT Arabic 45 Light" panose="020B0403020202020204" pitchFamily="34" charset="-78"/>
                  <a:cs typeface="HelveticaNeueLT Arabic 45 Light" panose="020B0403020202020204" pitchFamily="34" charset="-78"/>
                </a:rPr>
                <a:t>تاريخ</a:t>
              </a:r>
            </a:p>
          </p:txBody>
        </p:sp>
        <p:sp>
          <p:nvSpPr>
            <p:cNvPr id="13" name="Subtitle 2">
              <a:extLst>
                <a:ext uri="{FF2B5EF4-FFF2-40B4-BE49-F238E27FC236}">
                  <a16:creationId xmlns:a16="http://schemas.microsoft.com/office/drawing/2014/main" id="{2EB96226-ACD1-CFB9-2077-79AFE1FA72BE}"/>
                </a:ext>
              </a:extLst>
            </p:cNvPr>
            <p:cNvSpPr txBox="1">
              <a:spLocks/>
            </p:cNvSpPr>
            <p:nvPr/>
          </p:nvSpPr>
          <p:spPr>
            <a:xfrm>
              <a:off x="6007767" y="6422224"/>
              <a:ext cx="932983" cy="322384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0"/>
                </a:spcBef>
              </a:pPr>
              <a:r>
                <a:rPr lang="ar-AE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elveticaNeueLT Arabic 45 Light" panose="020B0403020202020204" pitchFamily="34" charset="-78"/>
                  <a:cs typeface="HelveticaNeueLT Arabic 45 Light" panose="020B0403020202020204" pitchFamily="34" charset="-78"/>
                </a:rPr>
                <a:t>إمضاء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0C3BBDD-47D1-30E9-8455-B05FDC2D9AF5}"/>
                </a:ext>
              </a:extLst>
            </p:cNvPr>
            <p:cNvCxnSpPr>
              <a:cxnSpLocks/>
            </p:cNvCxnSpPr>
            <p:nvPr/>
          </p:nvCxnSpPr>
          <p:spPr>
            <a:xfrm>
              <a:off x="5704542" y="6372979"/>
              <a:ext cx="1539433" cy="0"/>
            </a:xfrm>
            <a:prstGeom prst="line">
              <a:avLst/>
            </a:prstGeom>
            <a:ln w="6350">
              <a:solidFill>
                <a:srgbClr val="A5C1C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Subtitle 2">
            <a:extLst>
              <a:ext uri="{FF2B5EF4-FFF2-40B4-BE49-F238E27FC236}">
                <a16:creationId xmlns:a16="http://schemas.microsoft.com/office/drawing/2014/main" id="{A4643396-C623-64C5-4E14-3B01118CD595}"/>
              </a:ext>
            </a:extLst>
          </p:cNvPr>
          <p:cNvSpPr txBox="1">
            <a:spLocks/>
          </p:cNvSpPr>
          <p:nvPr userDrawn="1"/>
        </p:nvSpPr>
        <p:spPr>
          <a:xfrm>
            <a:off x="3502997" y="2106152"/>
            <a:ext cx="3685813" cy="3095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00000"/>
              </a:lnSpc>
              <a:spcBef>
                <a:spcPts val="0"/>
              </a:spcBef>
            </a:pPr>
            <a:r>
              <a:rPr lang="ar-AE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elveticaNeueLT Arabic 45 Light" panose="020B0403020202020204" pitchFamily="34" charset="-78"/>
                <a:cs typeface="HelveticaNeueLT Arabic 45 Light" panose="020B0403020202020204" pitchFamily="34" charset="-78"/>
              </a:rPr>
              <a:t>تم منح هذه الشهادة إلى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5246600-5249-7B7D-DD29-E878292D61F4}"/>
              </a:ext>
            </a:extLst>
          </p:cNvPr>
          <p:cNvSpPr txBox="1"/>
          <p:nvPr userDrawn="1"/>
        </p:nvSpPr>
        <p:spPr>
          <a:xfrm>
            <a:off x="2672196" y="1085730"/>
            <a:ext cx="534741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AE" sz="4400" b="1" dirty="0">
                <a:solidFill>
                  <a:srgbClr val="A5C1C5"/>
                </a:solidFill>
                <a:effectLst/>
                <a:latin typeface="Helvetica Neue Arabic" panose="020B0403020202020204" pitchFamily="34" charset="-78"/>
                <a:cs typeface="Helvetica Neue Arabic" panose="020B0403020202020204" pitchFamily="34" charset="-78"/>
              </a:rPr>
              <a:t>شهادة تقدير</a:t>
            </a:r>
            <a:endParaRPr lang="en-US" sz="4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83B3AD-DBAE-CEDF-F3CC-6F7F2E5E47EE}"/>
              </a:ext>
            </a:extLst>
          </p:cNvPr>
          <p:cNvSpPr txBox="1"/>
          <p:nvPr userDrawn="1"/>
        </p:nvSpPr>
        <p:spPr>
          <a:xfrm>
            <a:off x="4049437" y="4843648"/>
            <a:ext cx="2592931" cy="5949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ar-AE" sz="1400" dirty="0">
                <a:solidFill>
                  <a:srgbClr val="9CB5BA"/>
                </a:solidFill>
                <a:latin typeface="HelveticaNeueLT Arabic 45 Light" panose="020B0403020202020204" pitchFamily="34" charset="-78"/>
                <a:cs typeface="HelveticaNeueLT Arabic 45 Light" panose="020B0403020202020204" pitchFamily="34" charset="-78"/>
              </a:rPr>
              <a:t>د .سالم خلفان الكعبي</a:t>
            </a:r>
          </a:p>
          <a:p>
            <a:pPr algn="ctr">
              <a:lnSpc>
                <a:spcPts val="2000"/>
              </a:lnSpc>
            </a:pPr>
            <a:r>
              <a:rPr lang="ar-AE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Arabic 45 Light" panose="020B0403020202020204" pitchFamily="34" charset="-78"/>
                <a:cs typeface="HelveticaNeueLT Arabic 45 Light" panose="020B0403020202020204" pitchFamily="34" charset="-78"/>
              </a:rPr>
              <a:t>المدير العام لشؤون العمليات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HelveticaNeueLT Arabic 45 Light" panose="020B0403020202020204" pitchFamily="34" charset="-78"/>
              <a:cs typeface="HelveticaNeueLT Arabic 45 Light" panose="020B0403020202020204" pitchFamily="34" charset="-78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291DDA-862C-67B5-4725-EBF027220D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0629" y="4016542"/>
            <a:ext cx="3790543" cy="687919"/>
          </a:xfrm>
        </p:spPr>
        <p:txBody>
          <a:bodyPr>
            <a:noAutofit/>
          </a:bodyPr>
          <a:lstStyle>
            <a:lvl1pPr marL="0" indent="0" algn="ctr">
              <a:buNone/>
              <a:defRPr sz="1600" b="1"/>
            </a:lvl1pPr>
            <a:lvl2pPr marL="503971" indent="0">
              <a:buNone/>
              <a:defRPr/>
            </a:lvl2pPr>
            <a:lvl3pPr marL="1007943" indent="0">
              <a:buNone/>
              <a:defRPr/>
            </a:lvl3pPr>
            <a:lvl4pPr marL="1511914" indent="0">
              <a:buNone/>
              <a:defRPr/>
            </a:lvl4pPr>
            <a:lvl5pPr marL="2015886" indent="0">
              <a:buNone/>
              <a:defRPr/>
            </a:lvl5pPr>
          </a:lstStyle>
          <a:p>
            <a:pPr rtl="1">
              <a:lnSpc>
                <a:spcPts val="2400"/>
              </a:lnSpc>
              <a:spcBef>
                <a:spcPts val="0"/>
              </a:spcBef>
            </a:pPr>
            <a:r>
              <a:rPr lang="ar-AE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Arabic 45 Light" panose="020B0403020202020204" pitchFamily="34" charset="-78"/>
                <a:cs typeface="HelveticaNeueLT Arabic 45 Light" panose="020B0403020202020204" pitchFamily="34" charset="-78"/>
              </a:rPr>
              <a:t>أداة فحص جودة بيانات أصول البنية التحتية ومطابقتها للمعايير الموحدة - بياناتك</a:t>
            </a:r>
          </a:p>
        </p:txBody>
      </p:sp>
    </p:spTree>
    <p:extLst>
      <p:ext uri="{BB962C8B-B14F-4D97-AF65-F5344CB8AC3E}">
        <p14:creationId xmlns:p14="http://schemas.microsoft.com/office/powerpoint/2010/main" val="2983694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6BD7C5-81CC-664C-A886-9F8C31EA06C7}" type="datetimeFigureOut">
              <a:rPr lang="en-AE" smtClean="0"/>
              <a:t>3/4/25</a:t>
            </a:fld>
            <a:endParaRPr lang="en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3C9F63-8C4D-3545-99E4-5CBF0917C266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683719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789A5AA-C07F-A8F8-5E07-D0610CB606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HelveticaNeueLT Arabic 45 Light" panose="020B0403020202020204" pitchFamily="34" charset="-78"/>
              <a:cs typeface="HelveticaNeueLT Arabic 45 Light" panose="020B0403020202020204" pitchFamily="34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EE0528-0397-8846-6F3B-775520BB779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ts val="2200"/>
              </a:lnSpc>
              <a:spcBef>
                <a:spcPts val="0"/>
              </a:spcBef>
            </a:pPr>
            <a:endParaRPr lang="en-US" b="0" dirty="0">
              <a:latin typeface="HelveticaNeueLT Arabic 45 Light" panose="020B0403020202020204" pitchFamily="34" charset="-78"/>
              <a:cs typeface="HelveticaNeueLT Arabic 45 Light" panose="020B0403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72701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Helvetica Neue Arabic</vt:lpstr>
      <vt:lpstr>HelveticaNeueLT Arabic 45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Usman Javed</dc:creator>
  <cp:lastModifiedBy>Qarar Hassan</cp:lastModifiedBy>
  <cp:revision>14</cp:revision>
  <dcterms:created xsi:type="dcterms:W3CDTF">2025-01-30T05:56:22Z</dcterms:created>
  <dcterms:modified xsi:type="dcterms:W3CDTF">2025-03-04T09:59:33Z</dcterms:modified>
</cp:coreProperties>
</file>